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sldIdLst>
    <p:sldId id="256" r:id="rId5"/>
    <p:sldId id="258" r:id="rId6"/>
    <p:sldId id="259" r:id="rId7"/>
    <p:sldId id="257" r:id="rId8"/>
    <p:sldId id="267" r:id="rId9"/>
    <p:sldId id="297" r:id="rId10"/>
    <p:sldId id="262" r:id="rId11"/>
    <p:sldId id="286" r:id="rId12"/>
    <p:sldId id="285" r:id="rId13"/>
    <p:sldId id="282" r:id="rId14"/>
    <p:sldId id="270" r:id="rId15"/>
    <p:sldId id="271" r:id="rId16"/>
    <p:sldId id="272" r:id="rId17"/>
    <p:sldId id="273" r:id="rId18"/>
    <p:sldId id="274" r:id="rId19"/>
    <p:sldId id="293" r:id="rId20"/>
    <p:sldId id="275" r:id="rId21"/>
    <p:sldId id="276" r:id="rId22"/>
    <p:sldId id="294" r:id="rId23"/>
    <p:sldId id="287" r:id="rId24"/>
    <p:sldId id="277" r:id="rId25"/>
    <p:sldId id="268" r:id="rId26"/>
    <p:sldId id="288" r:id="rId27"/>
    <p:sldId id="279" r:id="rId28"/>
    <p:sldId id="289" r:id="rId29"/>
    <p:sldId id="290" r:id="rId30"/>
    <p:sldId id="291" r:id="rId31"/>
    <p:sldId id="292" r:id="rId32"/>
    <p:sldId id="295" r:id="rId33"/>
    <p:sldId id="280" r:id="rId34"/>
    <p:sldId id="281" r:id="rId35"/>
    <p:sldId id="284" r:id="rId36"/>
    <p:sldId id="296" r:id="rId37"/>
    <p:sldId id="266" r:id="rId38"/>
    <p:sldId id="265" r:id="rId3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1D12FC-C943-CA1B-835F-E89E471E96D6}" name="Sarah Chazal" initials="SC" userId="S::s.chazal@stmichelensante.org::896459a4-500e-4c83-ac16-132d487b62a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E4E2A"/>
    <a:srgbClr val="E8F0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8F4066-58B7-4C2F-BD0E-AC0785ECCDA6}" v="2" dt="2023-06-22T00:40:20.9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46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an Toussaint" userId="S::c.toussaint@stmichelensante.org::e14eebdc-fcbb-4c41-a78c-2fc5e9c18235" providerId="AD" clId="Web-{10E7782F-F599-42CB-A96C-6432B423DEE1}"/>
    <pc:docChg chg="modSld">
      <pc:chgData name="Christian Toussaint" userId="S::c.toussaint@stmichelensante.org::e14eebdc-fcbb-4c41-a78c-2fc5e9c18235" providerId="AD" clId="Web-{10E7782F-F599-42CB-A96C-6432B423DEE1}" dt="2023-06-20T13:36:25.007" v="202" actId="1076"/>
      <pc:docMkLst>
        <pc:docMk/>
      </pc:docMkLst>
      <pc:sldChg chg="modSp">
        <pc:chgData name="Christian Toussaint" userId="S::c.toussaint@stmichelensante.org::e14eebdc-fcbb-4c41-a78c-2fc5e9c18235" providerId="AD" clId="Web-{10E7782F-F599-42CB-A96C-6432B423DEE1}" dt="2023-06-20T13:36:25.007" v="202" actId="1076"/>
        <pc:sldMkLst>
          <pc:docMk/>
          <pc:sldMk cId="520298866" sldId="274"/>
        </pc:sldMkLst>
        <pc:spChg chg="mod">
          <ac:chgData name="Christian Toussaint" userId="S::c.toussaint@stmichelensante.org::e14eebdc-fcbb-4c41-a78c-2fc5e9c18235" providerId="AD" clId="Web-{10E7782F-F599-42CB-A96C-6432B423DEE1}" dt="2023-06-20T13:36:25.007" v="202" actId="1076"/>
          <ac:spMkLst>
            <pc:docMk/>
            <pc:sldMk cId="520298866" sldId="274"/>
            <ac:spMk id="2" creationId="{82616D73-C85C-9C05-3E86-1CD1059A4ABB}"/>
          </ac:spMkLst>
        </pc:spChg>
      </pc:sldChg>
    </pc:docChg>
  </pc:docChgLst>
  <pc:docChgLst>
    <pc:chgData name="Sarah Chazal" userId="S::s.chazal@stmichelensante.org::896459a4-500e-4c83-ac16-132d487b62a8" providerId="AD" clId="Web-{8054AA25-B692-BCE4-ED5C-5F3216046AAF}"/>
    <pc:docChg chg="addSld delSld modSld">
      <pc:chgData name="Sarah Chazal" userId="S::s.chazal@stmichelensante.org::896459a4-500e-4c83-ac16-132d487b62a8" providerId="AD" clId="Web-{8054AA25-B692-BCE4-ED5C-5F3216046AAF}" dt="2023-06-21T17:42:35.142" v="325" actId="1076"/>
      <pc:docMkLst>
        <pc:docMk/>
      </pc:docMkLst>
      <pc:sldChg chg="modSp">
        <pc:chgData name="Sarah Chazal" userId="S::s.chazal@stmichelensante.org::896459a4-500e-4c83-ac16-132d487b62a8" providerId="AD" clId="Web-{8054AA25-B692-BCE4-ED5C-5F3216046AAF}" dt="2023-06-21T16:29:04.683" v="220" actId="20577"/>
        <pc:sldMkLst>
          <pc:docMk/>
          <pc:sldMk cId="3806537370" sldId="257"/>
        </pc:sldMkLst>
        <pc:spChg chg="mod">
          <ac:chgData name="Sarah Chazal" userId="S::s.chazal@stmichelensante.org::896459a4-500e-4c83-ac16-132d487b62a8" providerId="AD" clId="Web-{8054AA25-B692-BCE4-ED5C-5F3216046AAF}" dt="2023-06-21T16:29:04.683" v="220" actId="20577"/>
          <ac:spMkLst>
            <pc:docMk/>
            <pc:sldMk cId="3806537370" sldId="257"/>
            <ac:spMk id="7" creationId="{A4F6E063-E7C5-969D-13A5-84C97CF65F8C}"/>
          </ac:spMkLst>
        </pc:spChg>
      </pc:sldChg>
      <pc:sldChg chg="del">
        <pc:chgData name="Sarah Chazal" userId="S::s.chazal@stmichelensante.org::896459a4-500e-4c83-ac16-132d487b62a8" providerId="AD" clId="Web-{8054AA25-B692-BCE4-ED5C-5F3216046AAF}" dt="2023-06-21T16:22:30.788" v="195"/>
        <pc:sldMkLst>
          <pc:docMk/>
          <pc:sldMk cId="2097098066" sldId="260"/>
        </pc:sldMkLst>
      </pc:sldChg>
      <pc:sldChg chg="modSp delCm">
        <pc:chgData name="Sarah Chazal" userId="S::s.chazal@stmichelensante.org::896459a4-500e-4c83-ac16-132d487b62a8" providerId="AD" clId="Web-{8054AA25-B692-BCE4-ED5C-5F3216046AAF}" dt="2023-06-21T17:35:01.242" v="242"/>
        <pc:sldMkLst>
          <pc:docMk/>
          <pc:sldMk cId="1573591830" sldId="271"/>
        </pc:sldMkLst>
        <pc:spChg chg="mod">
          <ac:chgData name="Sarah Chazal" userId="S::s.chazal@stmichelensante.org::896459a4-500e-4c83-ac16-132d487b62a8" providerId="AD" clId="Web-{8054AA25-B692-BCE4-ED5C-5F3216046AAF}" dt="2023-06-21T17:35:01.039" v="241" actId="20577"/>
          <ac:spMkLst>
            <pc:docMk/>
            <pc:sldMk cId="1573591830" sldId="271"/>
            <ac:spMk id="5" creationId="{B46EAC70-C3DA-9675-452E-4155B9E9D195}"/>
          </ac:spMkLst>
        </pc:spChg>
        <pc:extLst>
          <p:ext xmlns:p="http://schemas.openxmlformats.org/presentationml/2006/main" uri="{D6D511B9-2390-475A-947B-AFAB55BFBCF1}">
            <pc226:cmChg xmlns:pc226="http://schemas.microsoft.com/office/powerpoint/2022/06/main/command" chg="del">
              <pc226:chgData name="Sarah Chazal" userId="S::s.chazal@stmichelensante.org::896459a4-500e-4c83-ac16-132d487b62a8" providerId="AD" clId="Web-{8054AA25-B692-BCE4-ED5C-5F3216046AAF}" dt="2023-06-21T17:35:01.242" v="242"/>
              <pc2:cmMkLst xmlns:pc2="http://schemas.microsoft.com/office/powerpoint/2019/9/main/command">
                <pc:docMk/>
                <pc:sldMk cId="1573591830" sldId="271"/>
                <pc2:cmMk id="{2BF2BEE6-FC0A-482E-83C1-6FE1AB54D150}"/>
              </pc2:cmMkLst>
            </pc226:cmChg>
          </p:ext>
        </pc:extLst>
      </pc:sldChg>
      <pc:sldChg chg="modSp">
        <pc:chgData name="Sarah Chazal" userId="S::s.chazal@stmichelensante.org::896459a4-500e-4c83-ac16-132d487b62a8" providerId="AD" clId="Web-{8054AA25-B692-BCE4-ED5C-5F3216046AAF}" dt="2023-06-21T17:37:09.146" v="246" actId="20577"/>
        <pc:sldMkLst>
          <pc:docMk/>
          <pc:sldMk cId="520298866" sldId="274"/>
        </pc:sldMkLst>
        <pc:spChg chg="mod">
          <ac:chgData name="Sarah Chazal" userId="S::s.chazal@stmichelensante.org::896459a4-500e-4c83-ac16-132d487b62a8" providerId="AD" clId="Web-{8054AA25-B692-BCE4-ED5C-5F3216046AAF}" dt="2023-06-21T17:37:09.146" v="246" actId="20577"/>
          <ac:spMkLst>
            <pc:docMk/>
            <pc:sldMk cId="520298866" sldId="274"/>
            <ac:spMk id="2" creationId="{82616D73-C85C-9C05-3E86-1CD1059A4ABB}"/>
          </ac:spMkLst>
        </pc:spChg>
      </pc:sldChg>
      <pc:sldChg chg="delCm">
        <pc:chgData name="Sarah Chazal" userId="S::s.chazal@stmichelensante.org::896459a4-500e-4c83-ac16-132d487b62a8" providerId="AD" clId="Web-{8054AA25-B692-BCE4-ED5C-5F3216046AAF}" dt="2023-06-21T17:37:27.693" v="247"/>
        <pc:sldMkLst>
          <pc:docMk/>
          <pc:sldMk cId="3210507957" sldId="275"/>
        </pc:sldMkLst>
        <pc:extLst>
          <p:ext xmlns:p="http://schemas.openxmlformats.org/presentationml/2006/main" uri="{D6D511B9-2390-475A-947B-AFAB55BFBCF1}">
            <pc226:cmChg xmlns:pc226="http://schemas.microsoft.com/office/powerpoint/2022/06/main/command" chg="del">
              <pc226:chgData name="Sarah Chazal" userId="S::s.chazal@stmichelensante.org::896459a4-500e-4c83-ac16-132d487b62a8" providerId="AD" clId="Web-{8054AA25-B692-BCE4-ED5C-5F3216046AAF}" dt="2023-06-21T17:37:27.693" v="247"/>
              <pc2:cmMkLst xmlns:pc2="http://schemas.microsoft.com/office/powerpoint/2019/9/main/command">
                <pc:docMk/>
                <pc:sldMk cId="3210507957" sldId="275"/>
                <pc2:cmMk id="{9EAFED05-13B7-416C-96A3-D4F7D5FA7910}"/>
              </pc2:cmMkLst>
            </pc226:cmChg>
          </p:ext>
        </pc:extLst>
      </pc:sldChg>
      <pc:sldChg chg="modSp">
        <pc:chgData name="Sarah Chazal" userId="S::s.chazal@stmichelensante.org::896459a4-500e-4c83-ac16-132d487b62a8" providerId="AD" clId="Web-{8054AA25-B692-BCE4-ED5C-5F3216046AAF}" dt="2023-06-21T17:37:41.255" v="248" actId="1076"/>
        <pc:sldMkLst>
          <pc:docMk/>
          <pc:sldMk cId="2732687871" sldId="276"/>
        </pc:sldMkLst>
        <pc:spChg chg="mod">
          <ac:chgData name="Sarah Chazal" userId="S::s.chazal@stmichelensante.org::896459a4-500e-4c83-ac16-132d487b62a8" providerId="AD" clId="Web-{8054AA25-B692-BCE4-ED5C-5F3216046AAF}" dt="2023-06-21T17:37:41.255" v="248" actId="1076"/>
          <ac:spMkLst>
            <pc:docMk/>
            <pc:sldMk cId="2732687871" sldId="276"/>
            <ac:spMk id="14" creationId="{AD932A32-453E-0308-7961-46E4EC25299E}"/>
          </ac:spMkLst>
        </pc:spChg>
      </pc:sldChg>
      <pc:sldChg chg="modSp">
        <pc:chgData name="Sarah Chazal" userId="S::s.chazal@stmichelensante.org::896459a4-500e-4c83-ac16-132d487b62a8" providerId="AD" clId="Web-{8054AA25-B692-BCE4-ED5C-5F3216046AAF}" dt="2023-06-21T14:17:13.407" v="147" actId="20577"/>
        <pc:sldMkLst>
          <pc:docMk/>
          <pc:sldMk cId="17219293" sldId="281"/>
        </pc:sldMkLst>
        <pc:spChg chg="mod">
          <ac:chgData name="Sarah Chazal" userId="S::s.chazal@stmichelensante.org::896459a4-500e-4c83-ac16-132d487b62a8" providerId="AD" clId="Web-{8054AA25-B692-BCE4-ED5C-5F3216046AAF}" dt="2023-06-21T14:17:13.407" v="147" actId="20577"/>
          <ac:spMkLst>
            <pc:docMk/>
            <pc:sldMk cId="17219293" sldId="281"/>
            <ac:spMk id="23" creationId="{DA0466C1-14BD-D36D-FC2B-95CEC13D88DE}"/>
          </ac:spMkLst>
        </pc:spChg>
      </pc:sldChg>
      <pc:sldChg chg="modSp">
        <pc:chgData name="Sarah Chazal" userId="S::s.chazal@stmichelensante.org::896459a4-500e-4c83-ac16-132d487b62a8" providerId="AD" clId="Web-{8054AA25-B692-BCE4-ED5C-5F3216046AAF}" dt="2023-06-21T14:17:55.142" v="164" actId="20577"/>
        <pc:sldMkLst>
          <pc:docMk/>
          <pc:sldMk cId="1476346596" sldId="282"/>
        </pc:sldMkLst>
        <pc:spChg chg="mod">
          <ac:chgData name="Sarah Chazal" userId="S::s.chazal@stmichelensante.org::896459a4-500e-4c83-ac16-132d487b62a8" providerId="AD" clId="Web-{8054AA25-B692-BCE4-ED5C-5F3216046AAF}" dt="2023-06-21T14:17:55.142" v="164" actId="20577"/>
          <ac:spMkLst>
            <pc:docMk/>
            <pc:sldMk cId="1476346596" sldId="282"/>
            <ac:spMk id="7" creationId="{43C920A3-806F-291C-1236-C87AFFD1A18F}"/>
          </ac:spMkLst>
        </pc:spChg>
      </pc:sldChg>
      <pc:sldChg chg="del">
        <pc:chgData name="Sarah Chazal" userId="S::s.chazal@stmichelensante.org::896459a4-500e-4c83-ac16-132d487b62a8" providerId="AD" clId="Web-{8054AA25-B692-BCE4-ED5C-5F3216046AAF}" dt="2023-06-21T15:49:11.841" v="182"/>
        <pc:sldMkLst>
          <pc:docMk/>
          <pc:sldMk cId="2973604539" sldId="283"/>
        </pc:sldMkLst>
      </pc:sldChg>
      <pc:sldChg chg="modSp">
        <pc:chgData name="Sarah Chazal" userId="S::s.chazal@stmichelensante.org::896459a4-500e-4c83-ac16-132d487b62a8" providerId="AD" clId="Web-{8054AA25-B692-BCE4-ED5C-5F3216046AAF}" dt="2023-06-21T17:38:18.317" v="251" actId="20577"/>
        <pc:sldMkLst>
          <pc:docMk/>
          <pc:sldMk cId="233686618" sldId="287"/>
        </pc:sldMkLst>
        <pc:spChg chg="mod">
          <ac:chgData name="Sarah Chazal" userId="S::s.chazal@stmichelensante.org::896459a4-500e-4c83-ac16-132d487b62a8" providerId="AD" clId="Web-{8054AA25-B692-BCE4-ED5C-5F3216046AAF}" dt="2023-06-21T17:38:18.317" v="251" actId="20577"/>
          <ac:spMkLst>
            <pc:docMk/>
            <pc:sldMk cId="233686618" sldId="287"/>
            <ac:spMk id="7" creationId="{43C920A3-806F-291C-1236-C87AFFD1A18F}"/>
          </ac:spMkLst>
        </pc:spChg>
      </pc:sldChg>
      <pc:sldChg chg="modSp">
        <pc:chgData name="Sarah Chazal" userId="S::s.chazal@stmichelensante.org::896459a4-500e-4c83-ac16-132d487b62a8" providerId="AD" clId="Web-{8054AA25-B692-BCE4-ED5C-5F3216046AAF}" dt="2023-06-21T17:42:35.142" v="325" actId="1076"/>
        <pc:sldMkLst>
          <pc:docMk/>
          <pc:sldMk cId="2845806412" sldId="288"/>
        </pc:sldMkLst>
        <pc:spChg chg="mod">
          <ac:chgData name="Sarah Chazal" userId="S::s.chazal@stmichelensante.org::896459a4-500e-4c83-ac16-132d487b62a8" providerId="AD" clId="Web-{8054AA25-B692-BCE4-ED5C-5F3216046AAF}" dt="2023-06-21T17:42:35.142" v="325" actId="1076"/>
          <ac:spMkLst>
            <pc:docMk/>
            <pc:sldMk cId="2845806412" sldId="288"/>
            <ac:spMk id="11" creationId="{69333AF4-9451-8D92-D5F5-A77491CE0206}"/>
          </ac:spMkLst>
        </pc:spChg>
      </pc:sldChg>
      <pc:sldChg chg="modSp">
        <pc:chgData name="Sarah Chazal" userId="S::s.chazal@stmichelensante.org::896459a4-500e-4c83-ac16-132d487b62a8" providerId="AD" clId="Web-{8054AA25-B692-BCE4-ED5C-5F3216046AAF}" dt="2023-06-21T17:39:52.206" v="278" actId="20577"/>
        <pc:sldMkLst>
          <pc:docMk/>
          <pc:sldMk cId="3074534273" sldId="290"/>
        </pc:sldMkLst>
        <pc:spChg chg="mod">
          <ac:chgData name="Sarah Chazal" userId="S::s.chazal@stmichelensante.org::896459a4-500e-4c83-ac16-132d487b62a8" providerId="AD" clId="Web-{8054AA25-B692-BCE4-ED5C-5F3216046AAF}" dt="2023-06-21T17:39:52.206" v="278" actId="20577"/>
          <ac:spMkLst>
            <pc:docMk/>
            <pc:sldMk cId="3074534273" sldId="290"/>
            <ac:spMk id="6" creationId="{FD0179B8-A7B1-1708-ECED-0A620EA97DDB}"/>
          </ac:spMkLst>
        </pc:spChg>
        <pc:picChg chg="mod">
          <ac:chgData name="Sarah Chazal" userId="S::s.chazal@stmichelensante.org::896459a4-500e-4c83-ac16-132d487b62a8" providerId="AD" clId="Web-{8054AA25-B692-BCE4-ED5C-5F3216046AAF}" dt="2023-06-21T17:39:05.770" v="252" actId="1076"/>
          <ac:picMkLst>
            <pc:docMk/>
            <pc:sldMk cId="3074534273" sldId="290"/>
            <ac:picMk id="12" creationId="{C787B068-8203-5DED-D010-29619E29915C}"/>
          </ac:picMkLst>
        </pc:picChg>
      </pc:sldChg>
      <pc:sldChg chg="modSp">
        <pc:chgData name="Sarah Chazal" userId="S::s.chazal@stmichelensante.org::896459a4-500e-4c83-ac16-132d487b62a8" providerId="AD" clId="Web-{8054AA25-B692-BCE4-ED5C-5F3216046AAF}" dt="2023-06-21T17:41:00.049" v="301" actId="14100"/>
        <pc:sldMkLst>
          <pc:docMk/>
          <pc:sldMk cId="1853692949" sldId="291"/>
        </pc:sldMkLst>
        <pc:spChg chg="mod">
          <ac:chgData name="Sarah Chazal" userId="S::s.chazal@stmichelensante.org::896459a4-500e-4c83-ac16-132d487b62a8" providerId="AD" clId="Web-{8054AA25-B692-BCE4-ED5C-5F3216046AAF}" dt="2023-06-21T17:41:00.049" v="301" actId="14100"/>
          <ac:spMkLst>
            <pc:docMk/>
            <pc:sldMk cId="1853692949" sldId="291"/>
            <ac:spMk id="4" creationId="{5933C129-24A1-2288-4454-F4BB67C4AD5E}"/>
          </ac:spMkLst>
        </pc:spChg>
      </pc:sldChg>
      <pc:sldChg chg="modSp">
        <pc:chgData name="Sarah Chazal" userId="S::s.chazal@stmichelensante.org::896459a4-500e-4c83-ac16-132d487b62a8" providerId="AD" clId="Web-{8054AA25-B692-BCE4-ED5C-5F3216046AAF}" dt="2023-06-21T14:18:41.095" v="181" actId="20577"/>
        <pc:sldMkLst>
          <pc:docMk/>
          <pc:sldMk cId="38825426" sldId="292"/>
        </pc:sldMkLst>
        <pc:spChg chg="mod">
          <ac:chgData name="Sarah Chazal" userId="S::s.chazal@stmichelensante.org::896459a4-500e-4c83-ac16-132d487b62a8" providerId="AD" clId="Web-{8054AA25-B692-BCE4-ED5C-5F3216046AAF}" dt="2023-06-21T14:18:41.095" v="181" actId="20577"/>
          <ac:spMkLst>
            <pc:docMk/>
            <pc:sldMk cId="38825426" sldId="292"/>
            <ac:spMk id="8" creationId="{A3A74C12-1A27-180C-AB63-1CFB4EC9E674}"/>
          </ac:spMkLst>
        </pc:spChg>
      </pc:sldChg>
      <pc:sldChg chg="addSp delSp modSp add replId">
        <pc:chgData name="Sarah Chazal" userId="S::s.chazal@stmichelensante.org::896459a4-500e-4c83-ac16-132d487b62a8" providerId="AD" clId="Web-{8054AA25-B692-BCE4-ED5C-5F3216046AAF}" dt="2023-06-21T14:09:33.495" v="134" actId="20577"/>
        <pc:sldMkLst>
          <pc:docMk/>
          <pc:sldMk cId="3540844190" sldId="293"/>
        </pc:sldMkLst>
        <pc:spChg chg="del">
          <ac:chgData name="Sarah Chazal" userId="S::s.chazal@stmichelensante.org::896459a4-500e-4c83-ac16-132d487b62a8" providerId="AD" clId="Web-{8054AA25-B692-BCE4-ED5C-5F3216046AAF}" dt="2023-06-21T14:00:16.192" v="2"/>
          <ac:spMkLst>
            <pc:docMk/>
            <pc:sldMk cId="3540844190" sldId="293"/>
            <ac:spMk id="2" creationId="{82616D73-C85C-9C05-3E86-1CD1059A4ABB}"/>
          </ac:spMkLst>
        </pc:spChg>
        <pc:spChg chg="del mod">
          <ac:chgData name="Sarah Chazal" userId="S::s.chazal@stmichelensante.org::896459a4-500e-4c83-ac16-132d487b62a8" providerId="AD" clId="Web-{8054AA25-B692-BCE4-ED5C-5F3216046AAF}" dt="2023-06-21T14:00:19.317" v="4"/>
          <ac:spMkLst>
            <pc:docMk/>
            <pc:sldMk cId="3540844190" sldId="293"/>
            <ac:spMk id="7" creationId="{7258526F-3E24-5B11-4600-4EB6F52CF4F3}"/>
          </ac:spMkLst>
        </pc:spChg>
        <pc:spChg chg="add mod">
          <ac:chgData name="Sarah Chazal" userId="S::s.chazal@stmichelensante.org::896459a4-500e-4c83-ac16-132d487b62a8" providerId="AD" clId="Web-{8054AA25-B692-BCE4-ED5C-5F3216046AAF}" dt="2023-06-21T14:09:33.495" v="134" actId="20577"/>
          <ac:spMkLst>
            <pc:docMk/>
            <pc:sldMk cId="3540844190" sldId="293"/>
            <ac:spMk id="8" creationId="{908582C7-8DDB-9239-3D7E-A422AF65A872}"/>
          </ac:spMkLst>
        </pc:spChg>
        <pc:picChg chg="del">
          <ac:chgData name="Sarah Chazal" userId="S::s.chazal@stmichelensante.org::896459a4-500e-4c83-ac16-132d487b62a8" providerId="AD" clId="Web-{8054AA25-B692-BCE4-ED5C-5F3216046AAF}" dt="2023-06-21T14:00:13.520" v="1"/>
          <ac:picMkLst>
            <pc:docMk/>
            <pc:sldMk cId="3540844190" sldId="293"/>
            <ac:picMk id="4" creationId="{A250D820-8D4C-E609-726D-147B5FAC0D72}"/>
          </ac:picMkLst>
        </pc:picChg>
        <pc:picChg chg="add mod">
          <ac:chgData name="Sarah Chazal" userId="S::s.chazal@stmichelensante.org::896459a4-500e-4c83-ac16-132d487b62a8" providerId="AD" clId="Web-{8054AA25-B692-BCE4-ED5C-5F3216046AAF}" dt="2023-06-21T14:09:25.964" v="132" actId="14100"/>
          <ac:picMkLst>
            <pc:docMk/>
            <pc:sldMk cId="3540844190" sldId="293"/>
            <ac:picMk id="5" creationId="{4C25283C-2AE0-8D83-A9B7-199F4B75C23A}"/>
          </ac:picMkLst>
        </pc:picChg>
      </pc:sldChg>
      <pc:sldChg chg="new del">
        <pc:chgData name="Sarah Chazal" userId="S::s.chazal@stmichelensante.org::896459a4-500e-4c83-ac16-132d487b62a8" providerId="AD" clId="Web-{8054AA25-B692-BCE4-ED5C-5F3216046AAF}" dt="2023-06-21T14:03:12.413" v="9"/>
        <pc:sldMkLst>
          <pc:docMk/>
          <pc:sldMk cId="370172526" sldId="295"/>
        </pc:sldMkLst>
      </pc:sldChg>
      <pc:sldChg chg="modSp">
        <pc:chgData name="Sarah Chazal" userId="S::s.chazal@stmichelensante.org::896459a4-500e-4c83-ac16-132d487b62a8" providerId="AD" clId="Web-{8054AA25-B692-BCE4-ED5C-5F3216046AAF}" dt="2023-06-21T17:42:08.501" v="324" actId="20577"/>
        <pc:sldMkLst>
          <pc:docMk/>
          <pc:sldMk cId="1984055190" sldId="295"/>
        </pc:sldMkLst>
        <pc:spChg chg="mod">
          <ac:chgData name="Sarah Chazal" userId="S::s.chazal@stmichelensante.org::896459a4-500e-4c83-ac16-132d487b62a8" providerId="AD" clId="Web-{8054AA25-B692-BCE4-ED5C-5F3216046AAF}" dt="2023-06-21T17:42:08.501" v="324" actId="20577"/>
          <ac:spMkLst>
            <pc:docMk/>
            <pc:sldMk cId="1984055190" sldId="295"/>
            <ac:spMk id="4" creationId="{D76A9B7B-D574-D7BC-B6A2-3F87F4C797A5}"/>
          </ac:spMkLst>
        </pc:spChg>
      </pc:sldChg>
      <pc:sldChg chg="addSp delSp modSp add replId">
        <pc:chgData name="Sarah Chazal" userId="S::s.chazal@stmichelensante.org::896459a4-500e-4c83-ac16-132d487b62a8" providerId="AD" clId="Web-{8054AA25-B692-BCE4-ED5C-5F3216046AAF}" dt="2023-06-21T17:31:31.979" v="235" actId="1076"/>
        <pc:sldMkLst>
          <pc:docMk/>
          <pc:sldMk cId="573552563" sldId="296"/>
        </pc:sldMkLst>
        <pc:spChg chg="del">
          <ac:chgData name="Sarah Chazal" userId="S::s.chazal@stmichelensante.org::896459a4-500e-4c83-ac16-132d487b62a8" providerId="AD" clId="Web-{8054AA25-B692-BCE4-ED5C-5F3216046AAF}" dt="2023-06-21T17:30:37.496" v="223"/>
          <ac:spMkLst>
            <pc:docMk/>
            <pc:sldMk cId="573552563" sldId="296"/>
            <ac:spMk id="2" creationId="{7826E1ED-3AAF-10A2-ED8F-42A2A6C9301C}"/>
          </ac:spMkLst>
        </pc:spChg>
        <pc:spChg chg="add">
          <ac:chgData name="Sarah Chazal" userId="S::s.chazal@stmichelensante.org::896459a4-500e-4c83-ac16-132d487b62a8" providerId="AD" clId="Web-{8054AA25-B692-BCE4-ED5C-5F3216046AAF}" dt="2023-06-21T17:30:44.902" v="224"/>
          <ac:spMkLst>
            <pc:docMk/>
            <pc:sldMk cId="573552563" sldId="296"/>
            <ac:spMk id="5" creationId="{233205A0-57BB-162D-B80D-FD744D7506FD}"/>
          </ac:spMkLst>
        </pc:spChg>
        <pc:spChg chg="add mod">
          <ac:chgData name="Sarah Chazal" userId="S::s.chazal@stmichelensante.org::896459a4-500e-4c83-ac16-132d487b62a8" providerId="AD" clId="Web-{8054AA25-B692-BCE4-ED5C-5F3216046AAF}" dt="2023-06-21T17:31:31.979" v="235" actId="1076"/>
          <ac:spMkLst>
            <pc:docMk/>
            <pc:sldMk cId="573552563" sldId="296"/>
            <ac:spMk id="7" creationId="{75224400-1878-C424-6B96-85CE316387A3}"/>
          </ac:spMkLst>
        </pc:spChg>
        <pc:picChg chg="del">
          <ac:chgData name="Sarah Chazal" userId="S::s.chazal@stmichelensante.org::896459a4-500e-4c83-ac16-132d487b62a8" providerId="AD" clId="Web-{8054AA25-B692-BCE4-ED5C-5F3216046AAF}" dt="2023-06-21T17:30:33.136" v="222"/>
          <ac:picMkLst>
            <pc:docMk/>
            <pc:sldMk cId="573552563" sldId="296"/>
            <ac:picMk id="4" creationId="{E346DFEA-13BB-1DF3-9209-2CBD51E54277}"/>
          </ac:picMkLst>
        </pc:picChg>
      </pc:sldChg>
    </pc:docChg>
  </pc:docChgLst>
  <pc:docChgLst>
    <pc:chgData name="Yasmine Belam" userId="S::y.belam@stmichelensante.org::616d1d3f-26a5-440b-89cc-398f9fe25828" providerId="AD" clId="Web-{340A3B80-0CEE-7923-0099-035B301D0035}"/>
    <pc:docChg chg="modSld">
      <pc:chgData name="Yasmine Belam" userId="S::y.belam@stmichelensante.org::616d1d3f-26a5-440b-89cc-398f9fe25828" providerId="AD" clId="Web-{340A3B80-0CEE-7923-0099-035B301D0035}" dt="2023-06-15T18:43:29.595" v="32" actId="1076"/>
      <pc:docMkLst>
        <pc:docMk/>
      </pc:docMkLst>
      <pc:sldChg chg="addSp delSp modSp mod setBg">
        <pc:chgData name="Yasmine Belam" userId="S::y.belam@stmichelensante.org::616d1d3f-26a5-440b-89cc-398f9fe25828" providerId="AD" clId="Web-{340A3B80-0CEE-7923-0099-035B301D0035}" dt="2023-06-15T18:43:29.595" v="32" actId="1076"/>
        <pc:sldMkLst>
          <pc:docMk/>
          <pc:sldMk cId="4124372739" sldId="272"/>
        </pc:sldMkLst>
        <pc:spChg chg="mod ord">
          <ac:chgData name="Yasmine Belam" userId="S::y.belam@stmichelensante.org::616d1d3f-26a5-440b-89cc-398f9fe25828" providerId="AD" clId="Web-{340A3B80-0CEE-7923-0099-035B301D0035}" dt="2023-06-15T18:43:29.595" v="32" actId="1076"/>
          <ac:spMkLst>
            <pc:docMk/>
            <pc:sldMk cId="4124372739" sldId="272"/>
            <ac:spMk id="3" creationId="{6A1C9B74-A0B8-4EC6-CCDA-1D7CAAC36E66}"/>
          </ac:spMkLst>
        </pc:spChg>
        <pc:spChg chg="del">
          <ac:chgData name="Yasmine Belam" userId="S::y.belam@stmichelensante.org::616d1d3f-26a5-440b-89cc-398f9fe25828" providerId="AD" clId="Web-{340A3B80-0CEE-7923-0099-035B301D0035}" dt="2023-06-15T15:02:31.511" v="4"/>
          <ac:spMkLst>
            <pc:docMk/>
            <pc:sldMk cId="4124372739" sldId="272"/>
            <ac:spMk id="7" creationId="{43C920A3-806F-291C-1236-C87AFFD1A18F}"/>
          </ac:spMkLst>
        </pc:spChg>
        <pc:spChg chg="add del">
          <ac:chgData name="Yasmine Belam" userId="S::y.belam@stmichelensante.org::616d1d3f-26a5-440b-89cc-398f9fe25828" providerId="AD" clId="Web-{340A3B80-0CEE-7923-0099-035B301D0035}" dt="2023-06-15T15:04:53.962" v="7"/>
          <ac:spMkLst>
            <pc:docMk/>
            <pc:sldMk cId="4124372739" sldId="272"/>
            <ac:spMk id="11" creationId="{37C89E4B-3C9F-44B9-8B86-D9E3D112D8EC}"/>
          </ac:spMkLst>
        </pc:spChg>
        <pc:picChg chg="add mod ord">
          <ac:chgData name="Yasmine Belam" userId="S::y.belam@stmichelensante.org::616d1d3f-26a5-440b-89cc-398f9fe25828" providerId="AD" clId="Web-{340A3B80-0CEE-7923-0099-035B301D0035}" dt="2023-06-15T15:07:21.272" v="23" actId="1076"/>
          <ac:picMkLst>
            <pc:docMk/>
            <pc:sldMk cId="4124372739" sldId="272"/>
            <ac:picMk id="2" creationId="{7518BB97-A8B2-8164-A4CA-BA27FDD5FBCE}"/>
          </ac:picMkLst>
        </pc:picChg>
        <pc:picChg chg="mod ord">
          <ac:chgData name="Yasmine Belam" userId="S::y.belam@stmichelensante.org::616d1d3f-26a5-440b-89cc-398f9fe25828" providerId="AD" clId="Web-{340A3B80-0CEE-7923-0099-035B301D0035}" dt="2023-06-15T18:43:23.595" v="31" actId="1076"/>
          <ac:picMkLst>
            <pc:docMk/>
            <pc:sldMk cId="4124372739" sldId="272"/>
            <ac:picMk id="6" creationId="{3900753E-A25D-3FBA-DC3B-E4605BD8DC1C}"/>
          </ac:picMkLst>
        </pc:picChg>
        <pc:picChg chg="del">
          <ac:chgData name="Yasmine Belam" userId="S::y.belam@stmichelensante.org::616d1d3f-26a5-440b-89cc-398f9fe25828" providerId="AD" clId="Web-{340A3B80-0CEE-7923-0099-035B301D0035}" dt="2023-06-15T15:02:27.715" v="0"/>
          <ac:picMkLst>
            <pc:docMk/>
            <pc:sldMk cId="4124372739" sldId="272"/>
            <ac:picMk id="13" creationId="{2AB71F53-6B7D-DAF6-01B0-195F8CD1193A}"/>
          </ac:picMkLst>
        </pc:picChg>
        <pc:picChg chg="del">
          <ac:chgData name="Yasmine Belam" userId="S::y.belam@stmichelensante.org::616d1d3f-26a5-440b-89cc-398f9fe25828" providerId="AD" clId="Web-{340A3B80-0CEE-7923-0099-035B301D0035}" dt="2023-06-15T15:02:28.293" v="1"/>
          <ac:picMkLst>
            <pc:docMk/>
            <pc:sldMk cId="4124372739" sldId="272"/>
            <ac:picMk id="15" creationId="{16F0FE2A-6247-1B21-7C3B-CC31D794E026}"/>
          </ac:picMkLst>
        </pc:picChg>
        <pc:picChg chg="del">
          <ac:chgData name="Yasmine Belam" userId="S::y.belam@stmichelensante.org::616d1d3f-26a5-440b-89cc-398f9fe25828" providerId="AD" clId="Web-{340A3B80-0CEE-7923-0099-035B301D0035}" dt="2023-06-15T15:02:29.558" v="3"/>
          <ac:picMkLst>
            <pc:docMk/>
            <pc:sldMk cId="4124372739" sldId="272"/>
            <ac:picMk id="17" creationId="{FD68B057-29D9-C1A5-16C7-17E79E25B356}"/>
          </ac:picMkLst>
        </pc:picChg>
        <pc:picChg chg="del">
          <ac:chgData name="Yasmine Belam" userId="S::y.belam@stmichelensante.org::616d1d3f-26a5-440b-89cc-398f9fe25828" providerId="AD" clId="Web-{340A3B80-0CEE-7923-0099-035B301D0035}" dt="2023-06-15T15:02:28.996" v="2"/>
          <ac:picMkLst>
            <pc:docMk/>
            <pc:sldMk cId="4124372739" sldId="272"/>
            <ac:picMk id="21" creationId="{5B51DE17-90E9-E850-0ACB-2708AC4E3683}"/>
          </ac:picMkLst>
        </pc:picChg>
        <pc:cxnChg chg="add del">
          <ac:chgData name="Yasmine Belam" userId="S::y.belam@stmichelensante.org::616d1d3f-26a5-440b-89cc-398f9fe25828" providerId="AD" clId="Web-{340A3B80-0CEE-7923-0099-035B301D0035}" dt="2023-06-15T15:04:53.962" v="7"/>
          <ac:cxnSpMkLst>
            <pc:docMk/>
            <pc:sldMk cId="4124372739" sldId="272"/>
            <ac:cxnSpMk id="14" creationId="{AA2EAA10-076F-46BD-8F0F-B9A2FB77A85C}"/>
          </ac:cxnSpMkLst>
        </pc:cxnChg>
        <pc:cxnChg chg="add del">
          <ac:chgData name="Yasmine Belam" userId="S::y.belam@stmichelensante.org::616d1d3f-26a5-440b-89cc-398f9fe25828" providerId="AD" clId="Web-{340A3B80-0CEE-7923-0099-035B301D0035}" dt="2023-06-15T15:04:53.962" v="7"/>
          <ac:cxnSpMkLst>
            <pc:docMk/>
            <pc:sldMk cId="4124372739" sldId="272"/>
            <ac:cxnSpMk id="16" creationId="{D891E407-403B-4764-86C9-33A56D3BCAA3}"/>
          </ac:cxnSpMkLst>
        </pc:cxnChg>
      </pc:sldChg>
    </pc:docChg>
  </pc:docChgLst>
  <pc:docChgLst>
    <pc:chgData name="Gaëlle Guillaume" userId="S::g.guillaume@stmichelensante.org::c0463f50-380e-446d-9e7d-14aa4cea175e" providerId="AD" clId="Web-{3BDFEA14-1B64-96E2-73B0-90EFDCCA2DA0}"/>
    <pc:docChg chg="addSld delSld modSld">
      <pc:chgData name="Gaëlle Guillaume" userId="S::g.guillaume@stmichelensante.org::c0463f50-380e-446d-9e7d-14aa4cea175e" providerId="AD" clId="Web-{3BDFEA14-1B64-96E2-73B0-90EFDCCA2DA0}" dt="2023-06-20T14:36:29.493" v="1264"/>
      <pc:docMkLst>
        <pc:docMk/>
      </pc:docMkLst>
      <pc:sldChg chg="addSp delSp modSp">
        <pc:chgData name="Gaëlle Guillaume" userId="S::g.guillaume@stmichelensante.org::c0463f50-380e-446d-9e7d-14aa4cea175e" providerId="AD" clId="Web-{3BDFEA14-1B64-96E2-73B0-90EFDCCA2DA0}" dt="2023-06-20T14:36:29.493" v="1264"/>
        <pc:sldMkLst>
          <pc:docMk/>
          <pc:sldMk cId="2732687871" sldId="276"/>
        </pc:sldMkLst>
        <pc:spChg chg="mod">
          <ac:chgData name="Gaëlle Guillaume" userId="S::g.guillaume@stmichelensante.org::c0463f50-380e-446d-9e7d-14aa4cea175e" providerId="AD" clId="Web-{3BDFEA14-1B64-96E2-73B0-90EFDCCA2DA0}" dt="2023-06-20T14:33:11.246" v="1261" actId="1076"/>
          <ac:spMkLst>
            <pc:docMk/>
            <pc:sldMk cId="2732687871" sldId="276"/>
            <ac:spMk id="2" creationId="{3134DF8D-C9C2-5A5A-4AB9-C289D6ABCC31}"/>
          </ac:spMkLst>
        </pc:spChg>
        <pc:spChg chg="add del mod">
          <ac:chgData name="Gaëlle Guillaume" userId="S::g.guillaume@stmichelensante.org::c0463f50-380e-446d-9e7d-14aa4cea175e" providerId="AD" clId="Web-{3BDFEA14-1B64-96E2-73B0-90EFDCCA2DA0}" dt="2023-06-19T19:46:10.101" v="443"/>
          <ac:spMkLst>
            <pc:docMk/>
            <pc:sldMk cId="2732687871" sldId="276"/>
            <ac:spMk id="9" creationId="{56B32DB5-2358-2C82-8EBF-F740B091E835}"/>
          </ac:spMkLst>
        </pc:spChg>
        <pc:spChg chg="add mod">
          <ac:chgData name="Gaëlle Guillaume" userId="S::g.guillaume@stmichelensante.org::c0463f50-380e-446d-9e7d-14aa4cea175e" providerId="AD" clId="Web-{3BDFEA14-1B64-96E2-73B0-90EFDCCA2DA0}" dt="2023-06-20T14:33:05.215" v="1260" actId="1076"/>
          <ac:spMkLst>
            <pc:docMk/>
            <pc:sldMk cId="2732687871" sldId="276"/>
            <ac:spMk id="11" creationId="{E0E4C743-7165-6A19-2555-E020070994FE}"/>
          </ac:spMkLst>
        </pc:spChg>
        <pc:spChg chg="add mod">
          <ac:chgData name="Gaëlle Guillaume" userId="S::g.guillaume@stmichelensante.org::c0463f50-380e-446d-9e7d-14aa4cea175e" providerId="AD" clId="Web-{3BDFEA14-1B64-96E2-73B0-90EFDCCA2DA0}" dt="2023-06-20T14:32:51.996" v="1258" actId="1076"/>
          <ac:spMkLst>
            <pc:docMk/>
            <pc:sldMk cId="2732687871" sldId="276"/>
            <ac:spMk id="12" creationId="{7A947E68-18B2-E585-00CB-739C0944A95B}"/>
          </ac:spMkLst>
        </pc:spChg>
        <pc:picChg chg="mod modCrop">
          <ac:chgData name="Gaëlle Guillaume" userId="S::g.guillaume@stmichelensante.org::c0463f50-380e-446d-9e7d-14aa4cea175e" providerId="AD" clId="Web-{3BDFEA14-1B64-96E2-73B0-90EFDCCA2DA0}" dt="2023-06-20T14:36:29.493" v="1264"/>
          <ac:picMkLst>
            <pc:docMk/>
            <pc:sldMk cId="2732687871" sldId="276"/>
            <ac:picMk id="4" creationId="{4135C39E-AA14-C3FD-2E21-A0F5B920ED65}"/>
          </ac:picMkLst>
        </pc:picChg>
        <pc:picChg chg="add mod ord modCrop">
          <ac:chgData name="Gaëlle Guillaume" userId="S::g.guillaume@stmichelensante.org::c0463f50-380e-446d-9e7d-14aa4cea175e" providerId="AD" clId="Web-{3BDFEA14-1B64-96E2-73B0-90EFDCCA2DA0}" dt="2023-06-19T20:26:31.463" v="1167" actId="1076"/>
          <ac:picMkLst>
            <pc:docMk/>
            <pc:sldMk cId="2732687871" sldId="276"/>
            <ac:picMk id="5" creationId="{8BD554DF-DC5E-4AE4-056C-877B145AF73E}"/>
          </ac:picMkLst>
        </pc:picChg>
        <pc:picChg chg="add del mod modCrop">
          <ac:chgData name="Gaëlle Guillaume" userId="S::g.guillaume@stmichelensante.org::c0463f50-380e-446d-9e7d-14aa4cea175e" providerId="AD" clId="Web-{3BDFEA14-1B64-96E2-73B0-90EFDCCA2DA0}" dt="2023-06-20T14:34:46.323" v="1262" actId="1076"/>
          <ac:picMkLst>
            <pc:docMk/>
            <pc:sldMk cId="2732687871" sldId="276"/>
            <ac:picMk id="7" creationId="{84ACD9E8-491F-11EC-EE5D-8D65F4CA2581}"/>
          </ac:picMkLst>
        </pc:picChg>
        <pc:picChg chg="add mod modCrop">
          <ac:chgData name="Gaëlle Guillaume" userId="S::g.guillaume@stmichelensante.org::c0463f50-380e-446d-9e7d-14aa4cea175e" providerId="AD" clId="Web-{3BDFEA14-1B64-96E2-73B0-90EFDCCA2DA0}" dt="2023-06-19T20:02:55.037" v="962" actId="1076"/>
          <ac:picMkLst>
            <pc:docMk/>
            <pc:sldMk cId="2732687871" sldId="276"/>
            <ac:picMk id="8" creationId="{0F3B78D2-0A80-86D2-E941-D2795BC59ABC}"/>
          </ac:picMkLst>
        </pc:picChg>
        <pc:picChg chg="mod modCrop">
          <ac:chgData name="Gaëlle Guillaume" userId="S::g.guillaume@stmichelensante.org::c0463f50-380e-446d-9e7d-14aa4cea175e" providerId="AD" clId="Web-{3BDFEA14-1B64-96E2-73B0-90EFDCCA2DA0}" dt="2023-06-19T20:17:24.377" v="1141" actId="1076"/>
          <ac:picMkLst>
            <pc:docMk/>
            <pc:sldMk cId="2732687871" sldId="276"/>
            <ac:picMk id="10" creationId="{2B5AF57B-F051-D6C0-3C11-6FF4C26037FF}"/>
          </ac:picMkLst>
        </pc:picChg>
      </pc:sldChg>
      <pc:sldChg chg="add del replId">
        <pc:chgData name="Gaëlle Guillaume" userId="S::g.guillaume@stmichelensante.org::c0463f50-380e-446d-9e7d-14aa4cea175e" providerId="AD" clId="Web-{3BDFEA14-1B64-96E2-73B0-90EFDCCA2DA0}" dt="2023-06-19T20:07:01.681" v="977"/>
        <pc:sldMkLst>
          <pc:docMk/>
          <pc:sldMk cId="1233282253" sldId="285"/>
        </pc:sldMkLst>
      </pc:sldChg>
    </pc:docChg>
  </pc:docChgLst>
  <pc:docChgLst>
    <pc:chgData name="Wismy Noster" userId="057e3ad9-08bc-49a3-8edd-1f3501e6c8f4" providerId="ADAL" clId="{883D9C86-D1A5-4B8A-B949-87F42137CC92}"/>
    <pc:docChg chg="undo redo custSel addSld modSld">
      <pc:chgData name="Wismy Noster" userId="057e3ad9-08bc-49a3-8edd-1f3501e6c8f4" providerId="ADAL" clId="{883D9C86-D1A5-4B8A-B949-87F42137CC92}" dt="2023-06-22T00:22:07.549" v="761" actId="20577"/>
      <pc:docMkLst>
        <pc:docMk/>
      </pc:docMkLst>
      <pc:sldChg chg="addSp modSp new mod">
        <pc:chgData name="Wismy Noster" userId="057e3ad9-08bc-49a3-8edd-1f3501e6c8f4" providerId="ADAL" clId="{883D9C86-D1A5-4B8A-B949-87F42137CC92}" dt="2023-06-21T13:41:18.731" v="13" actId="167"/>
        <pc:sldMkLst>
          <pc:docMk/>
          <pc:sldMk cId="3026432351" sldId="289"/>
        </pc:sldMkLst>
        <pc:picChg chg="add mod">
          <ac:chgData name="Wismy Noster" userId="057e3ad9-08bc-49a3-8edd-1f3501e6c8f4" providerId="ADAL" clId="{883D9C86-D1A5-4B8A-B949-87F42137CC92}" dt="2023-06-21T13:40:27.385" v="1"/>
          <ac:picMkLst>
            <pc:docMk/>
            <pc:sldMk cId="3026432351" sldId="289"/>
            <ac:picMk id="2" creationId="{7D7E6F81-D1D1-5FA0-94E7-EFE360EEA8D9}"/>
          </ac:picMkLst>
        </pc:picChg>
        <pc:picChg chg="add mod ord">
          <ac:chgData name="Wismy Noster" userId="057e3ad9-08bc-49a3-8edd-1f3501e6c8f4" providerId="ADAL" clId="{883D9C86-D1A5-4B8A-B949-87F42137CC92}" dt="2023-06-21T13:40:58.680" v="3" actId="167"/>
          <ac:picMkLst>
            <pc:docMk/>
            <pc:sldMk cId="3026432351" sldId="289"/>
            <ac:picMk id="3" creationId="{33872540-1220-D64E-6E88-71A5B98FF249}"/>
          </ac:picMkLst>
        </pc:picChg>
        <pc:picChg chg="add mod ord">
          <ac:chgData name="Wismy Noster" userId="057e3ad9-08bc-49a3-8edd-1f3501e6c8f4" providerId="ADAL" clId="{883D9C86-D1A5-4B8A-B949-87F42137CC92}" dt="2023-06-21T13:41:18.731" v="13" actId="167"/>
          <ac:picMkLst>
            <pc:docMk/>
            <pc:sldMk cId="3026432351" sldId="289"/>
            <ac:picMk id="4" creationId="{704740D2-5EE8-89DD-9D2C-B12D88019845}"/>
          </ac:picMkLst>
        </pc:picChg>
      </pc:sldChg>
      <pc:sldChg chg="addSp delSp modSp add mod">
        <pc:chgData name="Wismy Noster" userId="057e3ad9-08bc-49a3-8edd-1f3501e6c8f4" providerId="ADAL" clId="{883D9C86-D1A5-4B8A-B949-87F42137CC92}" dt="2023-06-21T13:50:47.689" v="289" actId="1035"/>
        <pc:sldMkLst>
          <pc:docMk/>
          <pc:sldMk cId="3074534273" sldId="290"/>
        </pc:sldMkLst>
        <pc:spChg chg="add mod">
          <ac:chgData name="Wismy Noster" userId="057e3ad9-08bc-49a3-8edd-1f3501e6c8f4" providerId="ADAL" clId="{883D9C86-D1A5-4B8A-B949-87F42137CC92}" dt="2023-06-21T13:47:24.047" v="177" actId="14100"/>
          <ac:spMkLst>
            <pc:docMk/>
            <pc:sldMk cId="3074534273" sldId="290"/>
            <ac:spMk id="5" creationId="{FA8E1CF3-97E8-FEE3-351F-2374BF51C325}"/>
          </ac:spMkLst>
        </pc:spChg>
        <pc:spChg chg="add mod">
          <ac:chgData name="Wismy Noster" userId="057e3ad9-08bc-49a3-8edd-1f3501e6c8f4" providerId="ADAL" clId="{883D9C86-D1A5-4B8A-B949-87F42137CC92}" dt="2023-06-21T13:48:42.438" v="185" actId="20577"/>
          <ac:spMkLst>
            <pc:docMk/>
            <pc:sldMk cId="3074534273" sldId="290"/>
            <ac:spMk id="6" creationId="{FD0179B8-A7B1-1708-ECED-0A620EA97DDB}"/>
          </ac:spMkLst>
        </pc:spChg>
        <pc:spChg chg="add del mod">
          <ac:chgData name="Wismy Noster" userId="057e3ad9-08bc-49a3-8edd-1f3501e6c8f4" providerId="ADAL" clId="{883D9C86-D1A5-4B8A-B949-87F42137CC92}" dt="2023-06-21T13:44:59.832" v="166" actId="478"/>
          <ac:spMkLst>
            <pc:docMk/>
            <pc:sldMk cId="3074534273" sldId="290"/>
            <ac:spMk id="8" creationId="{779AF61B-31F1-66C8-F863-C77CE0170F82}"/>
          </ac:spMkLst>
        </pc:spChg>
        <pc:spChg chg="add mod">
          <ac:chgData name="Wismy Noster" userId="057e3ad9-08bc-49a3-8edd-1f3501e6c8f4" providerId="ADAL" clId="{883D9C86-D1A5-4B8A-B949-87F42137CC92}" dt="2023-06-21T13:48:31.212" v="184" actId="1076"/>
          <ac:spMkLst>
            <pc:docMk/>
            <pc:sldMk cId="3074534273" sldId="290"/>
            <ac:spMk id="9" creationId="{7E427C5D-EE09-C083-82C4-0C3981A11420}"/>
          </ac:spMkLst>
        </pc:spChg>
        <pc:spChg chg="add mod">
          <ac:chgData name="Wismy Noster" userId="057e3ad9-08bc-49a3-8edd-1f3501e6c8f4" providerId="ADAL" clId="{883D9C86-D1A5-4B8A-B949-87F42137CC92}" dt="2023-06-21T13:47:17.501" v="176" actId="1076"/>
          <ac:spMkLst>
            <pc:docMk/>
            <pc:sldMk cId="3074534273" sldId="290"/>
            <ac:spMk id="10" creationId="{D09990AB-E320-2C9F-F61E-B9D4DA4851C2}"/>
          </ac:spMkLst>
        </pc:spChg>
        <pc:spChg chg="add mod topLvl">
          <ac:chgData name="Wismy Noster" userId="057e3ad9-08bc-49a3-8edd-1f3501e6c8f4" providerId="ADAL" clId="{883D9C86-D1A5-4B8A-B949-87F42137CC92}" dt="2023-06-21T13:50:47.689" v="289" actId="1035"/>
          <ac:spMkLst>
            <pc:docMk/>
            <pc:sldMk cId="3074534273" sldId="290"/>
            <ac:spMk id="11" creationId="{00F1515A-8FC3-E022-EE78-50BA5CF64A5D}"/>
          </ac:spMkLst>
        </pc:spChg>
        <pc:spChg chg="add del mod">
          <ac:chgData name="Wismy Noster" userId="057e3ad9-08bc-49a3-8edd-1f3501e6c8f4" providerId="ADAL" clId="{883D9C86-D1A5-4B8A-B949-87F42137CC92}" dt="2023-06-21T13:48:01.919" v="182" actId="478"/>
          <ac:spMkLst>
            <pc:docMk/>
            <pc:sldMk cId="3074534273" sldId="290"/>
            <ac:spMk id="14" creationId="{3A05AA00-49FF-FEE4-5B7B-9B44EB71E7F8}"/>
          </ac:spMkLst>
        </pc:spChg>
        <pc:spChg chg="add del mod">
          <ac:chgData name="Wismy Noster" userId="057e3ad9-08bc-49a3-8edd-1f3501e6c8f4" providerId="ADAL" clId="{883D9C86-D1A5-4B8A-B949-87F42137CC92}" dt="2023-06-21T13:48:55.107" v="187"/>
          <ac:spMkLst>
            <pc:docMk/>
            <pc:sldMk cId="3074534273" sldId="290"/>
            <ac:spMk id="15" creationId="{3BFB64ED-930B-B577-9137-351A2D5AB887}"/>
          </ac:spMkLst>
        </pc:spChg>
        <pc:grpChg chg="add del mod">
          <ac:chgData name="Wismy Noster" userId="057e3ad9-08bc-49a3-8edd-1f3501e6c8f4" providerId="ADAL" clId="{883D9C86-D1A5-4B8A-B949-87F42137CC92}" dt="2023-06-21T13:50:31.961" v="274" actId="165"/>
          <ac:grpSpMkLst>
            <pc:docMk/>
            <pc:sldMk cId="3074534273" sldId="290"/>
            <ac:grpSpMk id="13" creationId="{5024B4D4-68A7-6C0A-5491-7FC8FC7E74F2}"/>
          </ac:grpSpMkLst>
        </pc:grpChg>
        <pc:picChg chg="del">
          <ac:chgData name="Wismy Noster" userId="057e3ad9-08bc-49a3-8edd-1f3501e6c8f4" providerId="ADAL" clId="{883D9C86-D1A5-4B8A-B949-87F42137CC92}" dt="2023-06-21T13:41:40.923" v="15" actId="478"/>
          <ac:picMkLst>
            <pc:docMk/>
            <pc:sldMk cId="3074534273" sldId="290"/>
            <ac:picMk id="2" creationId="{7D7E6F81-D1D1-5FA0-94E7-EFE360EEA8D9}"/>
          </ac:picMkLst>
        </pc:picChg>
        <pc:picChg chg="mod">
          <ac:chgData name="Wismy Noster" userId="057e3ad9-08bc-49a3-8edd-1f3501e6c8f4" providerId="ADAL" clId="{883D9C86-D1A5-4B8A-B949-87F42137CC92}" dt="2023-06-21T13:47:57.453" v="180" actId="14100"/>
          <ac:picMkLst>
            <pc:docMk/>
            <pc:sldMk cId="3074534273" sldId="290"/>
            <ac:picMk id="3" creationId="{33872540-1220-D64E-6E88-71A5B98FF249}"/>
          </ac:picMkLst>
        </pc:picChg>
        <pc:picChg chg="del">
          <ac:chgData name="Wismy Noster" userId="057e3ad9-08bc-49a3-8edd-1f3501e6c8f4" providerId="ADAL" clId="{883D9C86-D1A5-4B8A-B949-87F42137CC92}" dt="2023-06-21T13:42:15.855" v="17" actId="478"/>
          <ac:picMkLst>
            <pc:docMk/>
            <pc:sldMk cId="3074534273" sldId="290"/>
            <ac:picMk id="4" creationId="{704740D2-5EE8-89DD-9D2C-B12D88019845}"/>
          </ac:picMkLst>
        </pc:picChg>
        <pc:picChg chg="add mod">
          <ac:chgData name="Wismy Noster" userId="057e3ad9-08bc-49a3-8edd-1f3501e6c8f4" providerId="ADAL" clId="{883D9C86-D1A5-4B8A-B949-87F42137CC92}" dt="2023-06-21T13:42:09.574" v="16"/>
          <ac:picMkLst>
            <pc:docMk/>
            <pc:sldMk cId="3074534273" sldId="290"/>
            <ac:picMk id="7" creationId="{0F235863-86BB-989C-A0EE-7D8FF5825EA5}"/>
          </ac:picMkLst>
        </pc:picChg>
        <pc:picChg chg="add mod topLvl">
          <ac:chgData name="Wismy Noster" userId="057e3ad9-08bc-49a3-8edd-1f3501e6c8f4" providerId="ADAL" clId="{883D9C86-D1A5-4B8A-B949-87F42137CC92}" dt="2023-06-21T13:50:31.961" v="274" actId="165"/>
          <ac:picMkLst>
            <pc:docMk/>
            <pc:sldMk cId="3074534273" sldId="290"/>
            <ac:picMk id="12" creationId="{C787B068-8203-5DED-D010-29619E29915C}"/>
          </ac:picMkLst>
        </pc:picChg>
      </pc:sldChg>
      <pc:sldChg chg="addSp delSp modSp add mod">
        <pc:chgData name="Wismy Noster" userId="057e3ad9-08bc-49a3-8edd-1f3501e6c8f4" providerId="ADAL" clId="{883D9C86-D1A5-4B8A-B949-87F42137CC92}" dt="2023-06-21T14:16:09.559" v="688" actId="12"/>
        <pc:sldMkLst>
          <pc:docMk/>
          <pc:sldMk cId="1853692949" sldId="291"/>
        </pc:sldMkLst>
        <pc:spChg chg="add mod">
          <ac:chgData name="Wismy Noster" userId="057e3ad9-08bc-49a3-8edd-1f3501e6c8f4" providerId="ADAL" clId="{883D9C86-D1A5-4B8A-B949-87F42137CC92}" dt="2023-06-21T14:16:09.559" v="688" actId="12"/>
          <ac:spMkLst>
            <pc:docMk/>
            <pc:sldMk cId="1853692949" sldId="291"/>
            <ac:spMk id="4" creationId="{5933C129-24A1-2288-4454-F4BB67C4AD5E}"/>
          </ac:spMkLst>
        </pc:spChg>
        <pc:spChg chg="del">
          <ac:chgData name="Wismy Noster" userId="057e3ad9-08bc-49a3-8edd-1f3501e6c8f4" providerId="ADAL" clId="{883D9C86-D1A5-4B8A-B949-87F42137CC92}" dt="2023-06-21T13:49:29.668" v="189" actId="478"/>
          <ac:spMkLst>
            <pc:docMk/>
            <pc:sldMk cId="1853692949" sldId="291"/>
            <ac:spMk id="5" creationId="{FA8E1CF3-97E8-FEE3-351F-2374BF51C325}"/>
          </ac:spMkLst>
        </pc:spChg>
        <pc:spChg chg="del">
          <ac:chgData name="Wismy Noster" userId="057e3ad9-08bc-49a3-8edd-1f3501e6c8f4" providerId="ADAL" clId="{883D9C86-D1A5-4B8A-B949-87F42137CC92}" dt="2023-06-21T13:49:29.668" v="189" actId="478"/>
          <ac:spMkLst>
            <pc:docMk/>
            <pc:sldMk cId="1853692949" sldId="291"/>
            <ac:spMk id="6" creationId="{FD0179B8-A7B1-1708-ECED-0A620EA97DDB}"/>
          </ac:spMkLst>
        </pc:spChg>
        <pc:spChg chg="add del mod">
          <ac:chgData name="Wismy Noster" userId="057e3ad9-08bc-49a3-8edd-1f3501e6c8f4" providerId="ADAL" clId="{883D9C86-D1A5-4B8A-B949-87F42137CC92}" dt="2023-06-21T13:52:53.822" v="439" actId="478"/>
          <ac:spMkLst>
            <pc:docMk/>
            <pc:sldMk cId="1853692949" sldId="291"/>
            <ac:spMk id="8" creationId="{FE5EBB81-AFF5-2736-FA80-8C7F7E83C88C}"/>
          </ac:spMkLst>
        </pc:spChg>
        <pc:spChg chg="del">
          <ac:chgData name="Wismy Noster" userId="057e3ad9-08bc-49a3-8edd-1f3501e6c8f4" providerId="ADAL" clId="{883D9C86-D1A5-4B8A-B949-87F42137CC92}" dt="2023-06-21T13:49:29.668" v="189" actId="478"/>
          <ac:spMkLst>
            <pc:docMk/>
            <pc:sldMk cId="1853692949" sldId="291"/>
            <ac:spMk id="9" creationId="{7E427C5D-EE09-C083-82C4-0C3981A11420}"/>
          </ac:spMkLst>
        </pc:spChg>
        <pc:spChg chg="del">
          <ac:chgData name="Wismy Noster" userId="057e3ad9-08bc-49a3-8edd-1f3501e6c8f4" providerId="ADAL" clId="{883D9C86-D1A5-4B8A-B949-87F42137CC92}" dt="2023-06-21T13:49:29.668" v="189" actId="478"/>
          <ac:spMkLst>
            <pc:docMk/>
            <pc:sldMk cId="1853692949" sldId="291"/>
            <ac:spMk id="10" creationId="{D09990AB-E320-2C9F-F61E-B9D4DA4851C2}"/>
          </ac:spMkLst>
        </pc:spChg>
        <pc:spChg chg="add mod">
          <ac:chgData name="Wismy Noster" userId="057e3ad9-08bc-49a3-8edd-1f3501e6c8f4" providerId="ADAL" clId="{883D9C86-D1A5-4B8A-B949-87F42137CC92}" dt="2023-06-21T13:53:57.969" v="441" actId="1076"/>
          <ac:spMkLst>
            <pc:docMk/>
            <pc:sldMk cId="1853692949" sldId="291"/>
            <ac:spMk id="14" creationId="{EA27973F-D7A5-D63C-6F13-0E49BE1A5985}"/>
          </ac:spMkLst>
        </pc:spChg>
        <pc:spChg chg="add mod topLvl">
          <ac:chgData name="Wismy Noster" userId="057e3ad9-08bc-49a3-8edd-1f3501e6c8f4" providerId="ADAL" clId="{883D9C86-D1A5-4B8A-B949-87F42137CC92}" dt="2023-06-21T13:52:37.718" v="410" actId="1035"/>
          <ac:spMkLst>
            <pc:docMk/>
            <pc:sldMk cId="1853692949" sldId="291"/>
            <ac:spMk id="16" creationId="{7AAF8915-0115-4457-2DD8-DC98AC08BED0}"/>
          </ac:spMkLst>
        </pc:spChg>
        <pc:grpChg chg="del">
          <ac:chgData name="Wismy Noster" userId="057e3ad9-08bc-49a3-8edd-1f3501e6c8f4" providerId="ADAL" clId="{883D9C86-D1A5-4B8A-B949-87F42137CC92}" dt="2023-06-21T13:49:29.668" v="189" actId="478"/>
          <ac:grpSpMkLst>
            <pc:docMk/>
            <pc:sldMk cId="1853692949" sldId="291"/>
            <ac:grpSpMk id="13" creationId="{5024B4D4-68A7-6C0A-5491-7FC8FC7E74F2}"/>
          </ac:grpSpMkLst>
        </pc:grpChg>
        <pc:grpChg chg="add del mod">
          <ac:chgData name="Wismy Noster" userId="057e3ad9-08bc-49a3-8edd-1f3501e6c8f4" providerId="ADAL" clId="{883D9C86-D1A5-4B8A-B949-87F42137CC92}" dt="2023-06-21T13:52:22.098" v="393" actId="165"/>
          <ac:grpSpMkLst>
            <pc:docMk/>
            <pc:sldMk cId="1853692949" sldId="291"/>
            <ac:grpSpMk id="18" creationId="{C4D836FC-577A-C911-BD99-DF99EE43E9E3}"/>
          </ac:grpSpMkLst>
        </pc:grpChg>
        <pc:picChg chg="add mod">
          <ac:chgData name="Wismy Noster" userId="057e3ad9-08bc-49a3-8edd-1f3501e6c8f4" providerId="ADAL" clId="{883D9C86-D1A5-4B8A-B949-87F42137CC92}" dt="2023-06-21T13:49:30.971" v="190"/>
          <ac:picMkLst>
            <pc:docMk/>
            <pc:sldMk cId="1853692949" sldId="291"/>
            <ac:picMk id="2" creationId="{A4DA8E64-660C-AF50-BD44-7E19CE9A2900}"/>
          </ac:picMkLst>
        </pc:picChg>
        <pc:picChg chg="del">
          <ac:chgData name="Wismy Noster" userId="057e3ad9-08bc-49a3-8edd-1f3501e6c8f4" providerId="ADAL" clId="{883D9C86-D1A5-4B8A-B949-87F42137CC92}" dt="2023-06-21T13:49:29.668" v="189" actId="478"/>
          <ac:picMkLst>
            <pc:docMk/>
            <pc:sldMk cId="1853692949" sldId="291"/>
            <ac:picMk id="3" creationId="{33872540-1220-D64E-6E88-71A5B98FF249}"/>
          </ac:picMkLst>
        </pc:picChg>
        <pc:picChg chg="del">
          <ac:chgData name="Wismy Noster" userId="057e3ad9-08bc-49a3-8edd-1f3501e6c8f4" providerId="ADAL" clId="{883D9C86-D1A5-4B8A-B949-87F42137CC92}" dt="2023-06-21T13:49:29.668" v="189" actId="478"/>
          <ac:picMkLst>
            <pc:docMk/>
            <pc:sldMk cId="1853692949" sldId="291"/>
            <ac:picMk id="7" creationId="{0F235863-86BB-989C-A0EE-7D8FF5825EA5}"/>
          </ac:picMkLst>
        </pc:picChg>
        <pc:picChg chg="add mod ord">
          <ac:chgData name="Wismy Noster" userId="057e3ad9-08bc-49a3-8edd-1f3501e6c8f4" providerId="ADAL" clId="{883D9C86-D1A5-4B8A-B949-87F42137CC92}" dt="2023-06-21T13:50:05.838" v="273" actId="14100"/>
          <ac:picMkLst>
            <pc:docMk/>
            <pc:sldMk cId="1853692949" sldId="291"/>
            <ac:picMk id="15" creationId="{FD8D426E-E9B0-5582-F115-0942DB0C719C}"/>
          </ac:picMkLst>
        </pc:picChg>
        <pc:picChg chg="add mod topLvl">
          <ac:chgData name="Wismy Noster" userId="057e3ad9-08bc-49a3-8edd-1f3501e6c8f4" providerId="ADAL" clId="{883D9C86-D1A5-4B8A-B949-87F42137CC92}" dt="2023-06-21T13:52:22.098" v="393" actId="165"/>
          <ac:picMkLst>
            <pc:docMk/>
            <pc:sldMk cId="1853692949" sldId="291"/>
            <ac:picMk id="17" creationId="{347B3BAE-AE73-DBE4-7022-4610F641F77B}"/>
          </ac:picMkLst>
        </pc:picChg>
      </pc:sldChg>
      <pc:sldChg chg="addSp delSp modSp add mod">
        <pc:chgData name="Wismy Noster" userId="057e3ad9-08bc-49a3-8edd-1f3501e6c8f4" providerId="ADAL" clId="{883D9C86-D1A5-4B8A-B949-87F42137CC92}" dt="2023-06-21T14:06:17.913" v="623" actId="1076"/>
        <pc:sldMkLst>
          <pc:docMk/>
          <pc:sldMk cId="38825426" sldId="292"/>
        </pc:sldMkLst>
        <pc:spChg chg="add del mod">
          <ac:chgData name="Wismy Noster" userId="057e3ad9-08bc-49a3-8edd-1f3501e6c8f4" providerId="ADAL" clId="{883D9C86-D1A5-4B8A-B949-87F42137CC92}" dt="2023-06-21T13:59:38.295" v="556" actId="478"/>
          <ac:spMkLst>
            <pc:docMk/>
            <pc:sldMk cId="38825426" sldId="292"/>
            <ac:spMk id="3" creationId="{DD0761A7-0F14-4F0D-2356-06B86BE1B501}"/>
          </ac:spMkLst>
        </pc:spChg>
        <pc:spChg chg="del">
          <ac:chgData name="Wismy Noster" userId="057e3ad9-08bc-49a3-8edd-1f3501e6c8f4" providerId="ADAL" clId="{883D9C86-D1A5-4B8A-B949-87F42137CC92}" dt="2023-06-21T13:56:03.226" v="463" actId="478"/>
          <ac:spMkLst>
            <pc:docMk/>
            <pc:sldMk cId="38825426" sldId="292"/>
            <ac:spMk id="4" creationId="{5933C129-24A1-2288-4454-F4BB67C4AD5E}"/>
          </ac:spMkLst>
        </pc:spChg>
        <pc:spChg chg="add del mod">
          <ac:chgData name="Wismy Noster" userId="057e3ad9-08bc-49a3-8edd-1f3501e6c8f4" providerId="ADAL" clId="{883D9C86-D1A5-4B8A-B949-87F42137CC92}" dt="2023-06-21T13:57:09.443" v="519" actId="478"/>
          <ac:spMkLst>
            <pc:docMk/>
            <pc:sldMk cId="38825426" sldId="292"/>
            <ac:spMk id="5" creationId="{5B8373A7-B059-A050-219B-981C6453E644}"/>
          </ac:spMkLst>
        </pc:spChg>
        <pc:spChg chg="add del mod">
          <ac:chgData name="Wismy Noster" userId="057e3ad9-08bc-49a3-8edd-1f3501e6c8f4" providerId="ADAL" clId="{883D9C86-D1A5-4B8A-B949-87F42137CC92}" dt="2023-06-21T14:04:04.266" v="590" actId="478"/>
          <ac:spMkLst>
            <pc:docMk/>
            <pc:sldMk cId="38825426" sldId="292"/>
            <ac:spMk id="7" creationId="{9B453C84-4C44-216C-06AA-EDABE23C1BC1}"/>
          </ac:spMkLst>
        </pc:spChg>
        <pc:spChg chg="add mod">
          <ac:chgData name="Wismy Noster" userId="057e3ad9-08bc-49a3-8edd-1f3501e6c8f4" providerId="ADAL" clId="{883D9C86-D1A5-4B8A-B949-87F42137CC92}" dt="2023-06-21T14:06:17.913" v="623" actId="1076"/>
          <ac:spMkLst>
            <pc:docMk/>
            <pc:sldMk cId="38825426" sldId="292"/>
            <ac:spMk id="8" creationId="{A3A74C12-1A27-180C-AB63-1CFB4EC9E674}"/>
          </ac:spMkLst>
        </pc:spChg>
        <pc:spChg chg="add del mod">
          <ac:chgData name="Wismy Noster" userId="057e3ad9-08bc-49a3-8edd-1f3501e6c8f4" providerId="ADAL" clId="{883D9C86-D1A5-4B8A-B949-87F42137CC92}" dt="2023-06-21T14:04:51.919" v="598" actId="478"/>
          <ac:spMkLst>
            <pc:docMk/>
            <pc:sldMk cId="38825426" sldId="292"/>
            <ac:spMk id="9" creationId="{5334AA7D-0E55-2E25-8B33-4D63678DE534}"/>
          </ac:spMkLst>
        </pc:spChg>
        <pc:spChg chg="add del mod">
          <ac:chgData name="Wismy Noster" userId="057e3ad9-08bc-49a3-8edd-1f3501e6c8f4" providerId="ADAL" clId="{883D9C86-D1A5-4B8A-B949-87F42137CC92}" dt="2023-06-21T14:05:06.807" v="602" actId="478"/>
          <ac:spMkLst>
            <pc:docMk/>
            <pc:sldMk cId="38825426" sldId="292"/>
            <ac:spMk id="10" creationId="{AF371FA6-3DEB-288C-4929-761A5F4B9046}"/>
          </ac:spMkLst>
        </pc:spChg>
        <pc:spChg chg="add del mod">
          <ac:chgData name="Wismy Noster" userId="057e3ad9-08bc-49a3-8edd-1f3501e6c8f4" providerId="ADAL" clId="{883D9C86-D1A5-4B8A-B949-87F42137CC92}" dt="2023-06-21T14:05:24.263" v="607" actId="478"/>
          <ac:spMkLst>
            <pc:docMk/>
            <pc:sldMk cId="38825426" sldId="292"/>
            <ac:spMk id="11" creationId="{56386FA7-4591-2232-CBCD-09CD898EAC69}"/>
          </ac:spMkLst>
        </pc:spChg>
        <pc:spChg chg="add del mod">
          <ac:chgData name="Wismy Noster" userId="057e3ad9-08bc-49a3-8edd-1f3501e6c8f4" providerId="ADAL" clId="{883D9C86-D1A5-4B8A-B949-87F42137CC92}" dt="2023-06-21T14:05:42.626" v="612" actId="478"/>
          <ac:spMkLst>
            <pc:docMk/>
            <pc:sldMk cId="38825426" sldId="292"/>
            <ac:spMk id="12" creationId="{8F5652A4-FD09-8607-819C-6302265EB964}"/>
          </ac:spMkLst>
        </pc:spChg>
        <pc:spChg chg="add del mod">
          <ac:chgData name="Wismy Noster" userId="057e3ad9-08bc-49a3-8edd-1f3501e6c8f4" providerId="ADAL" clId="{883D9C86-D1A5-4B8A-B949-87F42137CC92}" dt="2023-06-21T14:05:57.234" v="615" actId="478"/>
          <ac:spMkLst>
            <pc:docMk/>
            <pc:sldMk cId="38825426" sldId="292"/>
            <ac:spMk id="13" creationId="{519BD760-1E32-E862-333C-5C74C7B14180}"/>
          </ac:spMkLst>
        </pc:spChg>
        <pc:spChg chg="mod">
          <ac:chgData name="Wismy Noster" userId="057e3ad9-08bc-49a3-8edd-1f3501e6c8f4" providerId="ADAL" clId="{883D9C86-D1A5-4B8A-B949-87F42137CC92}" dt="2023-06-21T13:57:15.404" v="520" actId="1076"/>
          <ac:spMkLst>
            <pc:docMk/>
            <pc:sldMk cId="38825426" sldId="292"/>
            <ac:spMk id="14" creationId="{EA27973F-D7A5-D63C-6F13-0E49BE1A5985}"/>
          </ac:spMkLst>
        </pc:spChg>
        <pc:spChg chg="mod">
          <ac:chgData name="Wismy Noster" userId="057e3ad9-08bc-49a3-8edd-1f3501e6c8f4" providerId="ADAL" clId="{883D9C86-D1A5-4B8A-B949-87F42137CC92}" dt="2023-06-21T13:56:39.351" v="492" actId="20577"/>
          <ac:spMkLst>
            <pc:docMk/>
            <pc:sldMk cId="38825426" sldId="292"/>
            <ac:spMk id="16" creationId="{7AAF8915-0115-4457-2DD8-DC98AC08BED0}"/>
          </ac:spMkLst>
        </pc:spChg>
        <pc:spChg chg="add del mod">
          <ac:chgData name="Wismy Noster" userId="057e3ad9-08bc-49a3-8edd-1f3501e6c8f4" providerId="ADAL" clId="{883D9C86-D1A5-4B8A-B949-87F42137CC92}" dt="2023-06-21T14:06:10.854" v="622" actId="478"/>
          <ac:spMkLst>
            <pc:docMk/>
            <pc:sldMk cId="38825426" sldId="292"/>
            <ac:spMk id="18" creationId="{696A8579-8D67-8C95-A264-6CB176687CEB}"/>
          </ac:spMkLst>
        </pc:spChg>
        <pc:picChg chg="del">
          <ac:chgData name="Wismy Noster" userId="057e3ad9-08bc-49a3-8edd-1f3501e6c8f4" providerId="ADAL" clId="{883D9C86-D1A5-4B8A-B949-87F42137CC92}" dt="2023-06-21T13:56:05.585" v="464" actId="478"/>
          <ac:picMkLst>
            <pc:docMk/>
            <pc:sldMk cId="38825426" sldId="292"/>
            <ac:picMk id="2" creationId="{A4DA8E64-660C-AF50-BD44-7E19CE9A2900}"/>
          </ac:picMkLst>
        </pc:picChg>
        <pc:picChg chg="add mod">
          <ac:chgData name="Wismy Noster" userId="057e3ad9-08bc-49a3-8edd-1f3501e6c8f4" providerId="ADAL" clId="{883D9C86-D1A5-4B8A-B949-87F42137CC92}" dt="2023-06-21T13:56:17.460" v="465"/>
          <ac:picMkLst>
            <pc:docMk/>
            <pc:sldMk cId="38825426" sldId="292"/>
            <ac:picMk id="6" creationId="{598FB7A9-9BBD-A860-3B0B-3551418A6125}"/>
          </ac:picMkLst>
        </pc:picChg>
      </pc:sldChg>
      <pc:sldChg chg="addSp delSp modSp add mod">
        <pc:chgData name="Wismy Noster" userId="057e3ad9-08bc-49a3-8edd-1f3501e6c8f4" providerId="ADAL" clId="{883D9C86-D1A5-4B8A-B949-87F42137CC92}" dt="2023-06-21T14:15:00.104" v="684" actId="20577"/>
        <pc:sldMkLst>
          <pc:docMk/>
          <pc:sldMk cId="1984055190" sldId="295"/>
        </pc:sldMkLst>
        <pc:spChg chg="add del mod">
          <ac:chgData name="Wismy Noster" userId="057e3ad9-08bc-49a3-8edd-1f3501e6c8f4" providerId="ADAL" clId="{883D9C86-D1A5-4B8A-B949-87F42137CC92}" dt="2023-06-21T14:08:15.480" v="629" actId="478"/>
          <ac:spMkLst>
            <pc:docMk/>
            <pc:sldMk cId="1984055190" sldId="295"/>
            <ac:spMk id="3" creationId="{CD494D66-54D5-F545-27B2-E4A597B53F95}"/>
          </ac:spMkLst>
        </pc:spChg>
        <pc:spChg chg="add mod">
          <ac:chgData name="Wismy Noster" userId="057e3ad9-08bc-49a3-8edd-1f3501e6c8f4" providerId="ADAL" clId="{883D9C86-D1A5-4B8A-B949-87F42137CC92}" dt="2023-06-21T14:15:00.104" v="684" actId="20577"/>
          <ac:spMkLst>
            <pc:docMk/>
            <pc:sldMk cId="1984055190" sldId="295"/>
            <ac:spMk id="4" creationId="{D76A9B7B-D574-D7BC-B6A2-3F87F4C797A5}"/>
          </ac:spMkLst>
        </pc:spChg>
        <pc:spChg chg="add mod">
          <ac:chgData name="Wismy Noster" userId="057e3ad9-08bc-49a3-8edd-1f3501e6c8f4" providerId="ADAL" clId="{883D9C86-D1A5-4B8A-B949-87F42137CC92}" dt="2023-06-21T14:14:42.673" v="677" actId="6549"/>
          <ac:spMkLst>
            <pc:docMk/>
            <pc:sldMk cId="1984055190" sldId="295"/>
            <ac:spMk id="5" creationId="{12B5E2AA-5F6F-C8BD-1C8C-797C00C00660}"/>
          </ac:spMkLst>
        </pc:spChg>
        <pc:spChg chg="del mod ord">
          <ac:chgData name="Wismy Noster" userId="057e3ad9-08bc-49a3-8edd-1f3501e6c8f4" providerId="ADAL" clId="{883D9C86-D1A5-4B8A-B949-87F42137CC92}" dt="2023-06-21T14:10:05.039" v="656" actId="478"/>
          <ac:spMkLst>
            <pc:docMk/>
            <pc:sldMk cId="1984055190" sldId="295"/>
            <ac:spMk id="8" creationId="{A3A74C12-1A27-180C-AB63-1CFB4EC9E674}"/>
          </ac:spMkLst>
        </pc:spChg>
        <pc:spChg chg="del ord">
          <ac:chgData name="Wismy Noster" userId="057e3ad9-08bc-49a3-8edd-1f3501e6c8f4" providerId="ADAL" clId="{883D9C86-D1A5-4B8A-B949-87F42137CC92}" dt="2023-06-21T14:08:41.034" v="650" actId="478"/>
          <ac:spMkLst>
            <pc:docMk/>
            <pc:sldMk cId="1984055190" sldId="295"/>
            <ac:spMk id="14" creationId="{EA27973F-D7A5-D63C-6F13-0E49BE1A5985}"/>
          </ac:spMkLst>
        </pc:spChg>
        <pc:spChg chg="mod ord">
          <ac:chgData name="Wismy Noster" userId="057e3ad9-08bc-49a3-8edd-1f3501e6c8f4" providerId="ADAL" clId="{883D9C86-D1A5-4B8A-B949-87F42137CC92}" dt="2023-06-21T14:08:35.377" v="649" actId="20577"/>
          <ac:spMkLst>
            <pc:docMk/>
            <pc:sldMk cId="1984055190" sldId="295"/>
            <ac:spMk id="16" creationId="{7AAF8915-0115-4457-2DD8-DC98AC08BED0}"/>
          </ac:spMkLst>
        </pc:spChg>
        <pc:picChg chg="add del mod modCrop">
          <ac:chgData name="Wismy Noster" userId="057e3ad9-08bc-49a3-8edd-1f3501e6c8f4" providerId="ADAL" clId="{883D9C86-D1A5-4B8A-B949-87F42137CC92}" dt="2023-06-21T14:13:50.486" v="667" actId="478"/>
          <ac:picMkLst>
            <pc:docMk/>
            <pc:sldMk cId="1984055190" sldId="295"/>
            <ac:picMk id="2" creationId="{63A49ADB-A389-3B0B-2750-AE67B0F9110D}"/>
          </ac:picMkLst>
        </pc:picChg>
        <pc:picChg chg="del">
          <ac:chgData name="Wismy Noster" userId="057e3ad9-08bc-49a3-8edd-1f3501e6c8f4" providerId="ADAL" clId="{883D9C86-D1A5-4B8A-B949-87F42137CC92}" dt="2023-06-21T14:06:51.526" v="625" actId="478"/>
          <ac:picMkLst>
            <pc:docMk/>
            <pc:sldMk cId="1984055190" sldId="295"/>
            <ac:picMk id="6" creationId="{598FB7A9-9BBD-A860-3B0B-3551418A6125}"/>
          </ac:picMkLst>
        </pc:picChg>
        <pc:picChg chg="add mod ord modCrop">
          <ac:chgData name="Wismy Noster" userId="057e3ad9-08bc-49a3-8edd-1f3501e6c8f4" providerId="ADAL" clId="{883D9C86-D1A5-4B8A-B949-87F42137CC92}" dt="2023-06-21T14:14:10.214" v="676" actId="14100"/>
          <ac:picMkLst>
            <pc:docMk/>
            <pc:sldMk cId="1984055190" sldId="295"/>
            <ac:picMk id="9" creationId="{CD2439D9-BA2F-4B45-FAA5-48157AB197B9}"/>
          </ac:picMkLst>
        </pc:picChg>
      </pc:sldChg>
      <pc:sldChg chg="modSp mod">
        <pc:chgData name="Wismy Noster" userId="057e3ad9-08bc-49a3-8edd-1f3501e6c8f4" providerId="ADAL" clId="{883D9C86-D1A5-4B8A-B949-87F42137CC92}" dt="2023-06-22T00:22:07.549" v="761" actId="20577"/>
        <pc:sldMkLst>
          <pc:docMk/>
          <pc:sldMk cId="573552563" sldId="296"/>
        </pc:sldMkLst>
        <pc:spChg chg="mod">
          <ac:chgData name="Wismy Noster" userId="057e3ad9-08bc-49a3-8edd-1f3501e6c8f4" providerId="ADAL" clId="{883D9C86-D1A5-4B8A-B949-87F42137CC92}" dt="2023-06-22T00:22:07.549" v="761" actId="20577"/>
          <ac:spMkLst>
            <pc:docMk/>
            <pc:sldMk cId="573552563" sldId="296"/>
            <ac:spMk id="7" creationId="{75224400-1878-C424-6B96-85CE316387A3}"/>
          </ac:spMkLst>
        </pc:spChg>
      </pc:sldChg>
    </pc:docChg>
  </pc:docChgLst>
  <pc:docChgLst>
    <pc:chgData name="Alimatou Touré" userId="S::a.toure@stmichelensante.org::c198f755-1077-4672-80c4-70ce19f6d671" providerId="AD" clId="Web-{19398FC3-E349-A25C-7F5A-628BF7EB53C3}"/>
    <pc:docChg chg="modSld">
      <pc:chgData name="Alimatou Touré" userId="S::a.toure@stmichelensante.org::c198f755-1077-4672-80c4-70ce19f6d671" providerId="AD" clId="Web-{19398FC3-E349-A25C-7F5A-628BF7EB53C3}" dt="2023-06-20T14:00:25.947" v="2" actId="20577"/>
      <pc:docMkLst>
        <pc:docMk/>
      </pc:docMkLst>
      <pc:sldChg chg="modSp">
        <pc:chgData name="Alimatou Touré" userId="S::a.toure@stmichelensante.org::c198f755-1077-4672-80c4-70ce19f6d671" providerId="AD" clId="Web-{19398FC3-E349-A25C-7F5A-628BF7EB53C3}" dt="2023-06-20T14:00:25.947" v="2" actId="20577"/>
        <pc:sldMkLst>
          <pc:docMk/>
          <pc:sldMk cId="1476346596" sldId="282"/>
        </pc:sldMkLst>
        <pc:spChg chg="mod">
          <ac:chgData name="Alimatou Touré" userId="S::a.toure@stmichelensante.org::c198f755-1077-4672-80c4-70ce19f6d671" providerId="AD" clId="Web-{19398FC3-E349-A25C-7F5A-628BF7EB53C3}" dt="2023-06-20T14:00:25.947" v="2" actId="20577"/>
          <ac:spMkLst>
            <pc:docMk/>
            <pc:sldMk cId="1476346596" sldId="282"/>
            <ac:spMk id="7" creationId="{43C920A3-806F-291C-1236-C87AFFD1A18F}"/>
          </ac:spMkLst>
        </pc:spChg>
      </pc:sldChg>
    </pc:docChg>
  </pc:docChgLst>
  <pc:docChgLst>
    <pc:chgData name="Chloé Sahut" userId="S::c.sahut@stmichelensante.org::fadfd29a-00be-4689-b602-e7effecce6ac" providerId="AD" clId="Web-{84E8DC09-6937-154F-C22A-12CD368A761A}"/>
    <pc:docChg chg="addSld delSld modSld sldOrd">
      <pc:chgData name="Chloé Sahut" userId="S::c.sahut@stmichelensante.org::fadfd29a-00be-4689-b602-e7effecce6ac" providerId="AD" clId="Web-{84E8DC09-6937-154F-C22A-12CD368A761A}" dt="2023-06-20T15:17:46.346" v="1215"/>
      <pc:docMkLst>
        <pc:docMk/>
      </pc:docMkLst>
      <pc:sldChg chg="modNotes">
        <pc:chgData name="Chloé Sahut" userId="S::c.sahut@stmichelensante.org::fadfd29a-00be-4689-b602-e7effecce6ac" providerId="AD" clId="Web-{84E8DC09-6937-154F-C22A-12CD368A761A}" dt="2023-06-19T20:21:28.127" v="685"/>
        <pc:sldMkLst>
          <pc:docMk/>
          <pc:sldMk cId="2036141132" sldId="269"/>
        </pc:sldMkLst>
      </pc:sldChg>
      <pc:sldChg chg="addSp delSp modSp del mod setBg">
        <pc:chgData name="Chloé Sahut" userId="S::c.sahut@stmichelensante.org::fadfd29a-00be-4689-b602-e7effecce6ac" providerId="AD" clId="Web-{84E8DC09-6937-154F-C22A-12CD368A761A}" dt="2023-06-20T15:17:46.346" v="1215"/>
        <pc:sldMkLst>
          <pc:docMk/>
          <pc:sldMk cId="144191701" sldId="278"/>
        </pc:sldMkLst>
        <pc:spChg chg="mod">
          <ac:chgData name="Chloé Sahut" userId="S::c.sahut@stmichelensante.org::fadfd29a-00be-4689-b602-e7effecce6ac" providerId="AD" clId="Web-{84E8DC09-6937-154F-C22A-12CD368A761A}" dt="2023-06-20T14:35:01.088" v="713"/>
          <ac:spMkLst>
            <pc:docMk/>
            <pc:sldMk cId="144191701" sldId="278"/>
            <ac:spMk id="3" creationId="{6A1C9B74-A0B8-4EC6-CCDA-1D7CAAC36E66}"/>
          </ac:spMkLst>
        </pc:spChg>
        <pc:spChg chg="mod">
          <ac:chgData name="Chloé Sahut" userId="S::c.sahut@stmichelensante.org::fadfd29a-00be-4689-b602-e7effecce6ac" providerId="AD" clId="Web-{84E8DC09-6937-154F-C22A-12CD368A761A}" dt="2023-06-20T14:42:42.113" v="850" actId="1076"/>
          <ac:spMkLst>
            <pc:docMk/>
            <pc:sldMk cId="144191701" sldId="278"/>
            <ac:spMk id="7" creationId="{43C920A3-806F-291C-1236-C87AFFD1A18F}"/>
          </ac:spMkLst>
        </pc:spChg>
        <pc:spChg chg="add del">
          <ac:chgData name="Chloé Sahut" userId="S::c.sahut@stmichelensante.org::fadfd29a-00be-4689-b602-e7effecce6ac" providerId="AD" clId="Web-{84E8DC09-6937-154F-C22A-12CD368A761A}" dt="2023-06-20T14:34:32.884" v="710"/>
          <ac:spMkLst>
            <pc:docMk/>
            <pc:sldMk cId="144191701" sldId="278"/>
            <ac:spMk id="9" creationId="{6ECA6DCB-B7E1-40A9-9524-540C6DA40B1B}"/>
          </ac:spMkLst>
        </pc:spChg>
        <pc:spChg chg="add mod">
          <ac:chgData name="Chloé Sahut" userId="S::c.sahut@stmichelensante.org::fadfd29a-00be-4689-b602-e7effecce6ac" providerId="AD" clId="Web-{84E8DC09-6937-154F-C22A-12CD368A761A}" dt="2023-06-20T14:43:14.458" v="862" actId="1076"/>
          <ac:spMkLst>
            <pc:docMk/>
            <pc:sldMk cId="144191701" sldId="278"/>
            <ac:spMk id="10" creationId="{57E6B04A-8189-ED9A-64BD-ADEC3487AAC9}"/>
          </ac:spMkLst>
        </pc:spChg>
        <pc:spChg chg="add del">
          <ac:chgData name="Chloé Sahut" userId="S::c.sahut@stmichelensante.org::fadfd29a-00be-4689-b602-e7effecce6ac" providerId="AD" clId="Web-{84E8DC09-6937-154F-C22A-12CD368A761A}" dt="2023-06-20T14:35:01.088" v="713"/>
          <ac:spMkLst>
            <pc:docMk/>
            <pc:sldMk cId="144191701" sldId="278"/>
            <ac:spMk id="13" creationId="{99F1FFA9-D672-408C-9220-ADEEC6ABDD09}"/>
          </ac:spMkLst>
        </pc:spChg>
        <pc:spChg chg="add del">
          <ac:chgData name="Chloé Sahut" userId="S::c.sahut@stmichelensante.org::fadfd29a-00be-4689-b602-e7effecce6ac" providerId="AD" clId="Web-{84E8DC09-6937-154F-C22A-12CD368A761A}" dt="2023-06-20T14:34:32.884" v="710"/>
          <ac:spMkLst>
            <pc:docMk/>
            <pc:sldMk cId="144191701" sldId="278"/>
            <ac:spMk id="18" creationId="{3873B707-463F-40B0-8227-E8CC6C67EB25}"/>
          </ac:spMkLst>
        </pc:spChg>
        <pc:spChg chg="add del">
          <ac:chgData name="Chloé Sahut" userId="S::c.sahut@stmichelensante.org::fadfd29a-00be-4689-b602-e7effecce6ac" providerId="AD" clId="Web-{84E8DC09-6937-154F-C22A-12CD368A761A}" dt="2023-06-20T14:34:32.884" v="710"/>
          <ac:spMkLst>
            <pc:docMk/>
            <pc:sldMk cId="144191701" sldId="278"/>
            <ac:spMk id="20" creationId="{C13237C8-E62C-4F0D-A318-BD6FB6C2D138}"/>
          </ac:spMkLst>
        </pc:spChg>
        <pc:spChg chg="add del">
          <ac:chgData name="Chloé Sahut" userId="S::c.sahut@stmichelensante.org::fadfd29a-00be-4689-b602-e7effecce6ac" providerId="AD" clId="Web-{84E8DC09-6937-154F-C22A-12CD368A761A}" dt="2023-06-20T14:34:32.884" v="710"/>
          <ac:spMkLst>
            <pc:docMk/>
            <pc:sldMk cId="144191701" sldId="278"/>
            <ac:spMk id="22" creationId="{19C9EAEA-39D0-4B0E-A0EB-51E7B26740B1}"/>
          </ac:spMkLst>
        </pc:spChg>
        <pc:spChg chg="add del">
          <ac:chgData name="Chloé Sahut" userId="S::c.sahut@stmichelensante.org::fadfd29a-00be-4689-b602-e7effecce6ac" providerId="AD" clId="Web-{84E8DC09-6937-154F-C22A-12CD368A761A}" dt="2023-06-20T14:34:32.884" v="710"/>
          <ac:spMkLst>
            <pc:docMk/>
            <pc:sldMk cId="144191701" sldId="278"/>
            <ac:spMk id="24" creationId="{8CB5D2D7-DF65-4E86-BFBA-FFB9B5ACEB64}"/>
          </ac:spMkLst>
        </pc:spChg>
        <pc:grpChg chg="add del">
          <ac:chgData name="Chloé Sahut" userId="S::c.sahut@stmichelensante.org::fadfd29a-00be-4689-b602-e7effecce6ac" providerId="AD" clId="Web-{84E8DC09-6937-154F-C22A-12CD368A761A}" dt="2023-06-20T14:34:32.884" v="710"/>
          <ac:grpSpMkLst>
            <pc:docMk/>
            <pc:sldMk cId="144191701" sldId="278"/>
            <ac:grpSpMk id="11" creationId="{1DE889C7-FAD6-4397-98E2-05D503484459}"/>
          </ac:grpSpMkLst>
        </pc:grpChg>
        <pc:picChg chg="del">
          <ac:chgData name="Chloé Sahut" userId="S::c.sahut@stmichelensante.org::fadfd29a-00be-4689-b602-e7effecce6ac" providerId="AD" clId="Web-{84E8DC09-6937-154F-C22A-12CD368A761A}" dt="2023-06-20T14:28:38.861" v="693"/>
          <ac:picMkLst>
            <pc:docMk/>
            <pc:sldMk cId="144191701" sldId="278"/>
            <ac:picMk id="2" creationId="{57A5231E-133C-66A4-64AA-E13AB62598E7}"/>
          </ac:picMkLst>
        </pc:picChg>
        <pc:picChg chg="add mod ord modCrop">
          <ac:chgData name="Chloé Sahut" userId="S::c.sahut@stmichelensante.org::fadfd29a-00be-4689-b602-e7effecce6ac" providerId="AD" clId="Web-{84E8DC09-6937-154F-C22A-12CD368A761A}" dt="2023-06-20T14:38:23.858" v="738" actId="1076"/>
          <ac:picMkLst>
            <pc:docMk/>
            <pc:sldMk cId="144191701" sldId="278"/>
            <ac:picMk id="4" creationId="{A884EDEC-7995-A823-EA9F-F4723FFA1DCB}"/>
          </ac:picMkLst>
        </pc:picChg>
        <pc:picChg chg="add mod modCrop">
          <ac:chgData name="Chloé Sahut" userId="S::c.sahut@stmichelensante.org::fadfd29a-00be-4689-b602-e7effecce6ac" providerId="AD" clId="Web-{84E8DC09-6937-154F-C22A-12CD368A761A}" dt="2023-06-20T14:38:23.889" v="739" actId="1076"/>
          <ac:picMkLst>
            <pc:docMk/>
            <pc:sldMk cId="144191701" sldId="278"/>
            <ac:picMk id="5" creationId="{3A042CB6-560A-EC59-2386-00F41D9F5B37}"/>
          </ac:picMkLst>
        </pc:picChg>
        <pc:picChg chg="ord">
          <ac:chgData name="Chloé Sahut" userId="S::c.sahut@stmichelensante.org::fadfd29a-00be-4689-b602-e7effecce6ac" providerId="AD" clId="Web-{84E8DC09-6937-154F-C22A-12CD368A761A}" dt="2023-06-20T14:35:01.088" v="713"/>
          <ac:picMkLst>
            <pc:docMk/>
            <pc:sldMk cId="144191701" sldId="278"/>
            <ac:picMk id="6" creationId="{3900753E-A25D-3FBA-DC3B-E4605BD8DC1C}"/>
          </ac:picMkLst>
        </pc:picChg>
        <pc:picChg chg="add del mod">
          <ac:chgData name="Chloé Sahut" userId="S::c.sahut@stmichelensante.org::fadfd29a-00be-4689-b602-e7effecce6ac" providerId="AD" clId="Web-{84E8DC09-6937-154F-C22A-12CD368A761A}" dt="2023-06-20T14:36:49.277" v="730"/>
          <ac:picMkLst>
            <pc:docMk/>
            <pc:sldMk cId="144191701" sldId="278"/>
            <ac:picMk id="8" creationId="{8C156BD0-E4B6-DD33-C1C8-A1378EE7900B}"/>
          </ac:picMkLst>
        </pc:picChg>
      </pc:sldChg>
      <pc:sldChg chg="addSp modSp">
        <pc:chgData name="Chloé Sahut" userId="S::c.sahut@stmichelensante.org::fadfd29a-00be-4689-b602-e7effecce6ac" providerId="AD" clId="Web-{84E8DC09-6937-154F-C22A-12CD368A761A}" dt="2023-06-20T14:23:57.105" v="692" actId="1076"/>
        <pc:sldMkLst>
          <pc:docMk/>
          <pc:sldMk cId="1298158317" sldId="286"/>
        </pc:sldMkLst>
        <pc:picChg chg="add mod">
          <ac:chgData name="Chloé Sahut" userId="S::c.sahut@stmichelensante.org::fadfd29a-00be-4689-b602-e7effecce6ac" providerId="AD" clId="Web-{84E8DC09-6937-154F-C22A-12CD368A761A}" dt="2023-06-20T14:23:57.105" v="692" actId="1076"/>
          <ac:picMkLst>
            <pc:docMk/>
            <pc:sldMk cId="1298158317" sldId="286"/>
            <ac:picMk id="2" creationId="{C9F2B90C-1284-CE00-9E38-55171139D3C7}"/>
          </ac:picMkLst>
        </pc:picChg>
        <pc:picChg chg="add mod">
          <ac:chgData name="Chloé Sahut" userId="S::c.sahut@stmichelensante.org::fadfd29a-00be-4689-b602-e7effecce6ac" providerId="AD" clId="Web-{84E8DC09-6937-154F-C22A-12CD368A761A}" dt="2023-06-20T14:23:40.214" v="689" actId="1076"/>
          <ac:picMkLst>
            <pc:docMk/>
            <pc:sldMk cId="1298158317" sldId="286"/>
            <ac:picMk id="4" creationId="{26343957-A121-F63E-B0E6-1E52A1D14740}"/>
          </ac:picMkLst>
        </pc:picChg>
      </pc:sldChg>
      <pc:sldChg chg="delSp modSp add ord replId">
        <pc:chgData name="Chloé Sahut" userId="S::c.sahut@stmichelensante.org::fadfd29a-00be-4689-b602-e7effecce6ac" providerId="AD" clId="Web-{84E8DC09-6937-154F-C22A-12CD368A761A}" dt="2023-06-20T15:17:37.470" v="1213" actId="1076"/>
        <pc:sldMkLst>
          <pc:docMk/>
          <pc:sldMk cId="233686618" sldId="287"/>
        </pc:sldMkLst>
        <pc:spChg chg="mod">
          <ac:chgData name="Chloé Sahut" userId="S::c.sahut@stmichelensante.org::fadfd29a-00be-4689-b602-e7effecce6ac" providerId="AD" clId="Web-{84E8DC09-6937-154F-C22A-12CD368A761A}" dt="2023-06-20T15:17:37.470" v="1213" actId="1076"/>
          <ac:spMkLst>
            <pc:docMk/>
            <pc:sldMk cId="233686618" sldId="287"/>
            <ac:spMk id="7" creationId="{43C920A3-806F-291C-1236-C87AFFD1A18F}"/>
          </ac:spMkLst>
        </pc:spChg>
        <pc:spChg chg="del mod">
          <ac:chgData name="Chloé Sahut" userId="S::c.sahut@stmichelensante.org::fadfd29a-00be-4689-b602-e7effecce6ac" providerId="AD" clId="Web-{84E8DC09-6937-154F-C22A-12CD368A761A}" dt="2023-06-20T14:44:40.178" v="881"/>
          <ac:spMkLst>
            <pc:docMk/>
            <pc:sldMk cId="233686618" sldId="287"/>
            <ac:spMk id="10" creationId="{57E6B04A-8189-ED9A-64BD-ADEC3487AAC9}"/>
          </ac:spMkLst>
        </pc:spChg>
        <pc:picChg chg="mod modCrop">
          <ac:chgData name="Chloé Sahut" userId="S::c.sahut@stmichelensante.org::fadfd29a-00be-4689-b602-e7effecce6ac" providerId="AD" clId="Web-{84E8DC09-6937-154F-C22A-12CD368A761A}" dt="2023-06-20T15:09:50.742" v="971"/>
          <ac:picMkLst>
            <pc:docMk/>
            <pc:sldMk cId="233686618" sldId="287"/>
            <ac:picMk id="4" creationId="{A884EDEC-7995-A823-EA9F-F4723FFA1DCB}"/>
          </ac:picMkLst>
        </pc:picChg>
        <pc:picChg chg="mod modCrop">
          <ac:chgData name="Chloé Sahut" userId="S::c.sahut@stmichelensante.org::fadfd29a-00be-4689-b602-e7effecce6ac" providerId="AD" clId="Web-{84E8DC09-6937-154F-C22A-12CD368A761A}" dt="2023-06-20T14:56:04.021" v="969"/>
          <ac:picMkLst>
            <pc:docMk/>
            <pc:sldMk cId="233686618" sldId="287"/>
            <ac:picMk id="5" creationId="{3A042CB6-560A-EC59-2386-00F41D9F5B37}"/>
          </ac:picMkLst>
        </pc:picChg>
      </pc:sldChg>
      <pc:sldChg chg="addSp delSp modSp add del replId">
        <pc:chgData name="Chloé Sahut" userId="S::c.sahut@stmichelensante.org::fadfd29a-00be-4689-b602-e7effecce6ac" providerId="AD" clId="Web-{84E8DC09-6937-154F-C22A-12CD368A761A}" dt="2023-06-20T15:17:41.455" v="1214"/>
        <pc:sldMkLst>
          <pc:docMk/>
          <pc:sldMk cId="52698196" sldId="288"/>
        </pc:sldMkLst>
        <pc:spChg chg="mod">
          <ac:chgData name="Chloé Sahut" userId="S::c.sahut@stmichelensante.org::fadfd29a-00be-4689-b602-e7effecce6ac" providerId="AD" clId="Web-{84E8DC09-6937-154F-C22A-12CD368A761A}" dt="2023-06-20T15:13:58.106" v="981" actId="20577"/>
          <ac:spMkLst>
            <pc:docMk/>
            <pc:sldMk cId="52698196" sldId="288"/>
            <ac:spMk id="7" creationId="{43C920A3-806F-291C-1236-C87AFFD1A18F}"/>
          </ac:spMkLst>
        </pc:spChg>
        <pc:picChg chg="add mod modCrop">
          <ac:chgData name="Chloé Sahut" userId="S::c.sahut@stmichelensante.org::fadfd29a-00be-4689-b602-e7effecce6ac" providerId="AD" clId="Web-{84E8DC09-6937-154F-C22A-12CD368A761A}" dt="2023-06-20T15:11:20.072" v="978" actId="1076"/>
          <ac:picMkLst>
            <pc:docMk/>
            <pc:sldMk cId="52698196" sldId="288"/>
            <ac:picMk id="2" creationId="{E43848C0-AF50-5046-3A37-49177CB58D8F}"/>
          </ac:picMkLst>
        </pc:picChg>
        <pc:picChg chg="del">
          <ac:chgData name="Chloé Sahut" userId="S::c.sahut@stmichelensante.org::fadfd29a-00be-4689-b602-e7effecce6ac" providerId="AD" clId="Web-{84E8DC09-6937-154F-C22A-12CD368A761A}" dt="2023-06-20T14:51:00.718" v="936"/>
          <ac:picMkLst>
            <pc:docMk/>
            <pc:sldMk cId="52698196" sldId="288"/>
            <ac:picMk id="4" creationId="{A884EDEC-7995-A823-EA9F-F4723FFA1DCB}"/>
          </ac:picMkLst>
        </pc:picChg>
        <pc:picChg chg="del">
          <ac:chgData name="Chloé Sahut" userId="S::c.sahut@stmichelensante.org::fadfd29a-00be-4689-b602-e7effecce6ac" providerId="AD" clId="Web-{84E8DC09-6937-154F-C22A-12CD368A761A}" dt="2023-06-20T14:51:00.311" v="935"/>
          <ac:picMkLst>
            <pc:docMk/>
            <pc:sldMk cId="52698196" sldId="288"/>
            <ac:picMk id="5" creationId="{3A042CB6-560A-EC59-2386-00F41D9F5B37}"/>
          </ac:picMkLst>
        </pc:picChg>
      </pc:sldChg>
    </pc:docChg>
  </pc:docChgLst>
  <pc:docChgLst>
    <pc:chgData name="Charlotte Mouron" userId="S::c.mouron@stmichelensante.org::25b0f0ca-2d4f-4ddb-90f6-120271f6d058" providerId="AD" clId="Web-{6714A011-46FA-02EE-5538-49DBBA21B0F9}"/>
    <pc:docChg chg="modSld">
      <pc:chgData name="Charlotte Mouron" userId="S::c.mouron@stmichelensante.org::25b0f0ca-2d4f-4ddb-90f6-120271f6d058" providerId="AD" clId="Web-{6714A011-46FA-02EE-5538-49DBBA21B0F9}" dt="2023-06-20T13:14:00.094" v="4" actId="14100"/>
      <pc:docMkLst>
        <pc:docMk/>
      </pc:docMkLst>
      <pc:sldChg chg="modSp">
        <pc:chgData name="Charlotte Mouron" userId="S::c.mouron@stmichelensante.org::25b0f0ca-2d4f-4ddb-90f6-120271f6d058" providerId="AD" clId="Web-{6714A011-46FA-02EE-5538-49DBBA21B0F9}" dt="2023-06-20T13:14:00.094" v="4" actId="14100"/>
        <pc:sldMkLst>
          <pc:docMk/>
          <pc:sldMk cId="1573591830" sldId="271"/>
        </pc:sldMkLst>
        <pc:spChg chg="mod">
          <ac:chgData name="Charlotte Mouron" userId="S::c.mouron@stmichelensante.org::25b0f0ca-2d4f-4ddb-90f6-120271f6d058" providerId="AD" clId="Web-{6714A011-46FA-02EE-5538-49DBBA21B0F9}" dt="2023-06-20T13:14:00.094" v="4" actId="14100"/>
          <ac:spMkLst>
            <pc:docMk/>
            <pc:sldMk cId="1573591830" sldId="271"/>
            <ac:spMk id="5" creationId="{B46EAC70-C3DA-9675-452E-4155B9E9D195}"/>
          </ac:spMkLst>
        </pc:spChg>
      </pc:sldChg>
    </pc:docChg>
  </pc:docChgLst>
  <pc:docChgLst>
    <pc:chgData name="Charlotte Mouron" userId="S::c.mouron@stmichelensante.org::25b0f0ca-2d4f-4ddb-90f6-120271f6d058" providerId="AD" clId="Web-{41943A33-1189-37D8-D2F3-F0C092990359}"/>
    <pc:docChg chg="modSld">
      <pc:chgData name="Charlotte Mouron" userId="S::c.mouron@stmichelensante.org::25b0f0ca-2d4f-4ddb-90f6-120271f6d058" providerId="AD" clId="Web-{41943A33-1189-37D8-D2F3-F0C092990359}" dt="2023-06-26T16:08:35.195" v="1"/>
      <pc:docMkLst>
        <pc:docMk/>
      </pc:docMkLst>
      <pc:sldChg chg="delCm">
        <pc:chgData name="Charlotte Mouron" userId="S::c.mouron@stmichelensante.org::25b0f0ca-2d4f-4ddb-90f6-120271f6d058" providerId="AD" clId="Web-{41943A33-1189-37D8-D2F3-F0C092990359}" dt="2023-06-26T16:08:00.506" v="0"/>
        <pc:sldMkLst>
          <pc:docMk/>
          <pc:sldMk cId="1476346596" sldId="282"/>
        </pc:sldMkLst>
        <pc:extLst>
          <p:ext xmlns:p="http://schemas.openxmlformats.org/presentationml/2006/main" uri="{D6D511B9-2390-475A-947B-AFAB55BFBCF1}">
            <pc226:cmChg xmlns:pc226="http://schemas.microsoft.com/office/powerpoint/2022/06/main/command" chg="del">
              <pc226:chgData name="Charlotte Mouron" userId="S::c.mouron@stmichelensante.org::25b0f0ca-2d4f-4ddb-90f6-120271f6d058" providerId="AD" clId="Web-{41943A33-1189-37D8-D2F3-F0C092990359}" dt="2023-06-26T16:08:00.506" v="0"/>
              <pc2:cmMkLst xmlns:pc2="http://schemas.microsoft.com/office/powerpoint/2019/9/main/command">
                <pc:docMk/>
                <pc:sldMk cId="1476346596" sldId="282"/>
                <pc2:cmMk id="{396758CF-DF05-4D75-A01A-8777F886C3ED}"/>
              </pc2:cmMkLst>
            </pc226:cmChg>
          </p:ext>
        </pc:extLst>
      </pc:sldChg>
      <pc:sldChg chg="delSp">
        <pc:chgData name="Charlotte Mouron" userId="S::c.mouron@stmichelensante.org::25b0f0ca-2d4f-4ddb-90f6-120271f6d058" providerId="AD" clId="Web-{41943A33-1189-37D8-D2F3-F0C092990359}" dt="2023-06-26T16:08:35.195" v="1"/>
        <pc:sldMkLst>
          <pc:docMk/>
          <pc:sldMk cId="573552563" sldId="296"/>
        </pc:sldMkLst>
        <pc:spChg chg="del">
          <ac:chgData name="Charlotte Mouron" userId="S::c.mouron@stmichelensante.org::25b0f0ca-2d4f-4ddb-90f6-120271f6d058" providerId="AD" clId="Web-{41943A33-1189-37D8-D2F3-F0C092990359}" dt="2023-06-26T16:08:35.195" v="1"/>
          <ac:spMkLst>
            <pc:docMk/>
            <pc:sldMk cId="573552563" sldId="296"/>
            <ac:spMk id="7" creationId="{75224400-1878-C424-6B96-85CE316387A3}"/>
          </ac:spMkLst>
        </pc:spChg>
      </pc:sldChg>
    </pc:docChg>
  </pc:docChgLst>
  <pc:docChgLst>
    <pc:chgData name="Sarah Chazal" userId="S::s.chazal@stmichelensante.org::896459a4-500e-4c83-ac16-132d487b62a8" providerId="AD" clId="Web-{C105FCFE-BD49-10A7-44E6-78F9308A7C04}"/>
    <pc:docChg chg="mod addSld modSld">
      <pc:chgData name="Sarah Chazal" userId="S::s.chazal@stmichelensante.org::896459a4-500e-4c83-ac16-132d487b62a8" providerId="AD" clId="Web-{C105FCFE-BD49-10A7-44E6-78F9308A7C04}" dt="2023-06-16T19:04:08.848" v="116"/>
      <pc:docMkLst>
        <pc:docMk/>
      </pc:docMkLst>
      <pc:sldChg chg="modSp">
        <pc:chgData name="Sarah Chazal" userId="S::s.chazal@stmichelensante.org::896459a4-500e-4c83-ac16-132d487b62a8" providerId="AD" clId="Web-{C105FCFE-BD49-10A7-44E6-78F9308A7C04}" dt="2023-06-16T18:40:13.751" v="3" actId="1076"/>
        <pc:sldMkLst>
          <pc:docMk/>
          <pc:sldMk cId="2931409636" sldId="259"/>
        </pc:sldMkLst>
        <pc:spChg chg="mod">
          <ac:chgData name="Sarah Chazal" userId="S::s.chazal@stmichelensante.org::896459a4-500e-4c83-ac16-132d487b62a8" providerId="AD" clId="Web-{C105FCFE-BD49-10A7-44E6-78F9308A7C04}" dt="2023-06-16T18:40:13.751" v="3" actId="1076"/>
          <ac:spMkLst>
            <pc:docMk/>
            <pc:sldMk cId="2931409636" sldId="259"/>
            <ac:spMk id="5" creationId="{39CC25CE-93C5-211C-EBCA-E0E650E91501}"/>
          </ac:spMkLst>
        </pc:spChg>
      </pc:sldChg>
      <pc:sldChg chg="delSp modSp">
        <pc:chgData name="Sarah Chazal" userId="S::s.chazal@stmichelensante.org::896459a4-500e-4c83-ac16-132d487b62a8" providerId="AD" clId="Web-{C105FCFE-BD49-10A7-44E6-78F9308A7C04}" dt="2023-06-16T18:41:12.299" v="27" actId="1076"/>
        <pc:sldMkLst>
          <pc:docMk/>
          <pc:sldMk cId="4130451291" sldId="268"/>
        </pc:sldMkLst>
        <pc:spChg chg="mod">
          <ac:chgData name="Sarah Chazal" userId="S::s.chazal@stmichelensante.org::896459a4-500e-4c83-ac16-132d487b62a8" providerId="AD" clId="Web-{C105FCFE-BD49-10A7-44E6-78F9308A7C04}" dt="2023-06-16T18:41:12.299" v="27" actId="1076"/>
          <ac:spMkLst>
            <pc:docMk/>
            <pc:sldMk cId="4130451291" sldId="268"/>
            <ac:spMk id="7" creationId="{43C920A3-806F-291C-1236-C87AFFD1A18F}"/>
          </ac:spMkLst>
        </pc:spChg>
        <pc:picChg chg="del">
          <ac:chgData name="Sarah Chazal" userId="S::s.chazal@stmichelensante.org::896459a4-500e-4c83-ac16-132d487b62a8" providerId="AD" clId="Web-{C105FCFE-BD49-10A7-44E6-78F9308A7C04}" dt="2023-06-16T18:40:43.002" v="4"/>
          <ac:picMkLst>
            <pc:docMk/>
            <pc:sldMk cId="4130451291" sldId="268"/>
            <ac:picMk id="8" creationId="{7246D5CD-8153-8EB4-D8AA-161698028CB9}"/>
          </ac:picMkLst>
        </pc:picChg>
        <pc:picChg chg="del">
          <ac:chgData name="Sarah Chazal" userId="S::s.chazal@stmichelensante.org::896459a4-500e-4c83-ac16-132d487b62a8" providerId="AD" clId="Web-{C105FCFE-BD49-10A7-44E6-78F9308A7C04}" dt="2023-06-16T18:40:43.627" v="5"/>
          <ac:picMkLst>
            <pc:docMk/>
            <pc:sldMk cId="4130451291" sldId="268"/>
            <ac:picMk id="10" creationId="{38F97107-37E8-2E24-4DE4-49A4E0C07F3A}"/>
          </ac:picMkLst>
        </pc:picChg>
        <pc:picChg chg="del">
          <ac:chgData name="Sarah Chazal" userId="S::s.chazal@stmichelensante.org::896459a4-500e-4c83-ac16-132d487b62a8" providerId="AD" clId="Web-{C105FCFE-BD49-10A7-44E6-78F9308A7C04}" dt="2023-06-16T18:40:43.955" v="6"/>
          <ac:picMkLst>
            <pc:docMk/>
            <pc:sldMk cId="4130451291" sldId="268"/>
            <ac:picMk id="12" creationId="{14AA4D4B-D5B7-302D-C92A-FFCE9B3551B4}"/>
          </ac:picMkLst>
        </pc:picChg>
      </pc:sldChg>
      <pc:sldChg chg="delSp modSp">
        <pc:chgData name="Sarah Chazal" userId="S::s.chazal@stmichelensante.org::896459a4-500e-4c83-ac16-132d487b62a8" providerId="AD" clId="Web-{C105FCFE-BD49-10A7-44E6-78F9308A7C04}" dt="2023-06-16T18:41:06.408" v="26" actId="1076"/>
        <pc:sldMkLst>
          <pc:docMk/>
          <pc:sldMk cId="2036141132" sldId="269"/>
        </pc:sldMkLst>
        <pc:spChg chg="mod">
          <ac:chgData name="Sarah Chazal" userId="S::s.chazal@stmichelensante.org::896459a4-500e-4c83-ac16-132d487b62a8" providerId="AD" clId="Web-{C105FCFE-BD49-10A7-44E6-78F9308A7C04}" dt="2023-06-16T18:41:06.408" v="26" actId="1076"/>
          <ac:spMkLst>
            <pc:docMk/>
            <pc:sldMk cId="2036141132" sldId="269"/>
            <ac:spMk id="7" creationId="{43C920A3-806F-291C-1236-C87AFFD1A18F}"/>
          </ac:spMkLst>
        </pc:spChg>
        <pc:picChg chg="del">
          <ac:chgData name="Sarah Chazal" userId="S::s.chazal@stmichelensante.org::896459a4-500e-4c83-ac16-132d487b62a8" providerId="AD" clId="Web-{C105FCFE-BD49-10A7-44E6-78F9308A7C04}" dt="2023-06-16T18:40:55.033" v="16"/>
          <ac:picMkLst>
            <pc:docMk/>
            <pc:sldMk cId="2036141132" sldId="269"/>
            <ac:picMk id="4" creationId="{419CB14B-21A5-E50C-E18E-9DC2659F1DF6}"/>
          </ac:picMkLst>
        </pc:picChg>
        <pc:picChg chg="del">
          <ac:chgData name="Sarah Chazal" userId="S::s.chazal@stmichelensante.org::896459a4-500e-4c83-ac16-132d487b62a8" providerId="AD" clId="Web-{C105FCFE-BD49-10A7-44E6-78F9308A7C04}" dt="2023-06-16T18:40:55.033" v="15"/>
          <ac:picMkLst>
            <pc:docMk/>
            <pc:sldMk cId="2036141132" sldId="269"/>
            <ac:picMk id="8" creationId="{2D0172BC-49D5-7523-FC6E-5582C68059E4}"/>
          </ac:picMkLst>
        </pc:picChg>
      </pc:sldChg>
      <pc:sldChg chg="modSp addCm">
        <pc:chgData name="Sarah Chazal" userId="S::s.chazal@stmichelensante.org::896459a4-500e-4c83-ac16-132d487b62a8" providerId="AD" clId="Web-{C105FCFE-BD49-10A7-44E6-78F9308A7C04}" dt="2023-06-16T18:46:35.600" v="59"/>
        <pc:sldMkLst>
          <pc:docMk/>
          <pc:sldMk cId="1573591830" sldId="271"/>
        </pc:sldMkLst>
        <pc:spChg chg="mod">
          <ac:chgData name="Sarah Chazal" userId="S::s.chazal@stmichelensante.org::896459a4-500e-4c83-ac16-132d487b62a8" providerId="AD" clId="Web-{C105FCFE-BD49-10A7-44E6-78F9308A7C04}" dt="2023-06-16T18:43:46.957" v="57" actId="1076"/>
          <ac:spMkLst>
            <pc:docMk/>
            <pc:sldMk cId="1573591830" sldId="271"/>
            <ac:spMk id="5" creationId="{B46EAC70-C3DA-9675-452E-4155B9E9D195}"/>
          </ac:spMkLst>
        </pc:spChg>
        <pc:extLst>
          <p:ext xmlns:p="http://schemas.openxmlformats.org/presentationml/2006/main" uri="{D6D511B9-2390-475A-947B-AFAB55BFBCF1}">
            <pc226:cmChg xmlns:pc226="http://schemas.microsoft.com/office/powerpoint/2022/06/main/command" chg="add">
              <pc226:chgData name="Sarah Chazal" userId="S::s.chazal@stmichelensante.org::896459a4-500e-4c83-ac16-132d487b62a8" providerId="AD" clId="Web-{C105FCFE-BD49-10A7-44E6-78F9308A7C04}" dt="2023-06-16T18:46:35.600" v="59"/>
              <pc2:cmMkLst xmlns:pc2="http://schemas.microsoft.com/office/powerpoint/2019/9/main/command">
                <pc:docMk/>
                <pc:sldMk cId="1573591830" sldId="271"/>
                <pc2:cmMk id="{2BF2BEE6-FC0A-482E-83C1-6FE1AB54D150}"/>
              </pc2:cmMkLst>
            </pc226:cmChg>
          </p:ext>
        </pc:extLst>
      </pc:sldChg>
      <pc:sldChg chg="modSp addCm">
        <pc:chgData name="Sarah Chazal" userId="S::s.chazal@stmichelensante.org::896459a4-500e-4c83-ac16-132d487b62a8" providerId="AD" clId="Web-{C105FCFE-BD49-10A7-44E6-78F9308A7C04}" dt="2023-06-16T18:54:26.622" v="67"/>
        <pc:sldMkLst>
          <pc:docMk/>
          <pc:sldMk cId="3210507957" sldId="275"/>
        </pc:sldMkLst>
        <pc:spChg chg="mod">
          <ac:chgData name="Sarah Chazal" userId="S::s.chazal@stmichelensante.org::896459a4-500e-4c83-ac16-132d487b62a8" providerId="AD" clId="Web-{C105FCFE-BD49-10A7-44E6-78F9308A7C04}" dt="2023-06-16T18:52:33.136" v="66" actId="20577"/>
          <ac:spMkLst>
            <pc:docMk/>
            <pc:sldMk cId="3210507957" sldId="275"/>
            <ac:spMk id="2" creationId="{8404E49F-4DF4-201E-F569-E9378CCC6B93}"/>
          </ac:spMkLst>
        </pc:spChg>
        <pc:extLst>
          <p:ext xmlns:p="http://schemas.openxmlformats.org/presentationml/2006/main" uri="{D6D511B9-2390-475A-947B-AFAB55BFBCF1}">
            <pc226:cmChg xmlns:pc226="http://schemas.microsoft.com/office/powerpoint/2022/06/main/command" chg="add">
              <pc226:chgData name="Sarah Chazal" userId="S::s.chazal@stmichelensante.org::896459a4-500e-4c83-ac16-132d487b62a8" providerId="AD" clId="Web-{C105FCFE-BD49-10A7-44E6-78F9308A7C04}" dt="2023-06-16T18:54:26.622" v="67"/>
              <pc2:cmMkLst xmlns:pc2="http://schemas.microsoft.com/office/powerpoint/2019/9/main/command">
                <pc:docMk/>
                <pc:sldMk cId="3210507957" sldId="275"/>
                <pc2:cmMk id="{9EAFED05-13B7-416C-96A3-D4F7D5FA7910}"/>
              </pc2:cmMkLst>
            </pc226:cmChg>
          </p:ext>
        </pc:extLst>
      </pc:sldChg>
      <pc:sldChg chg="addCm">
        <pc:chgData name="Sarah Chazal" userId="S::s.chazal@stmichelensante.org::896459a4-500e-4c83-ac16-132d487b62a8" providerId="AD" clId="Web-{C105FCFE-BD49-10A7-44E6-78F9308A7C04}" dt="2023-06-16T18:50:47.697" v="62"/>
        <pc:sldMkLst>
          <pc:docMk/>
          <pc:sldMk cId="144191701" sldId="278"/>
        </pc:sldMkLst>
        <pc:extLst>
          <p:ext xmlns:p="http://schemas.openxmlformats.org/presentationml/2006/main" uri="{D6D511B9-2390-475A-947B-AFAB55BFBCF1}">
            <pc226:cmChg xmlns:pc226="http://schemas.microsoft.com/office/powerpoint/2022/06/main/command" chg="add">
              <pc226:chgData name="Sarah Chazal" userId="S::s.chazal@stmichelensante.org::896459a4-500e-4c83-ac16-132d487b62a8" providerId="AD" clId="Web-{C105FCFE-BD49-10A7-44E6-78F9308A7C04}" dt="2023-06-16T18:50:47.697" v="62"/>
              <pc2:cmMkLst xmlns:pc2="http://schemas.microsoft.com/office/powerpoint/2019/9/main/command">
                <pc:docMk/>
                <pc:sldMk cId="144191701" sldId="278"/>
                <pc2:cmMk id="{01C90F86-2D85-4089-A97B-9775713F4D83}"/>
              </pc2:cmMkLst>
            </pc226:cmChg>
          </p:ext>
        </pc:extLst>
      </pc:sldChg>
      <pc:sldChg chg="addCm delCm">
        <pc:chgData name="Sarah Chazal" userId="S::s.chazal@stmichelensante.org::896459a4-500e-4c83-ac16-132d487b62a8" providerId="AD" clId="Web-{C105FCFE-BD49-10A7-44E6-78F9308A7C04}" dt="2023-06-16T18:55:14.872" v="68"/>
        <pc:sldMkLst>
          <pc:docMk/>
          <pc:sldMk cId="17219293" sldId="281"/>
        </pc:sldMkLst>
        <pc:extLst>
          <p:ext xmlns:p="http://schemas.openxmlformats.org/presentationml/2006/main" uri="{D6D511B9-2390-475A-947B-AFAB55BFBCF1}">
            <pc226:cmChg xmlns:pc226="http://schemas.microsoft.com/office/powerpoint/2022/06/main/command" chg="add del">
              <pc226:chgData name="Sarah Chazal" userId="S::s.chazal@stmichelensante.org::896459a4-500e-4c83-ac16-132d487b62a8" providerId="AD" clId="Web-{C105FCFE-BD49-10A7-44E6-78F9308A7C04}" dt="2023-06-16T18:55:14.872" v="68"/>
              <pc2:cmMkLst xmlns:pc2="http://schemas.microsoft.com/office/powerpoint/2019/9/main/command">
                <pc:docMk/>
                <pc:sldMk cId="17219293" sldId="281"/>
                <pc2:cmMk id="{ABB92EE2-56FC-4D64-896B-CE9E905EB028}"/>
              </pc2:cmMkLst>
            </pc226:cmChg>
          </p:ext>
        </pc:extLst>
      </pc:sldChg>
      <pc:sldChg chg="addCm">
        <pc:chgData name="Sarah Chazal" userId="S::s.chazal@stmichelensante.org::896459a4-500e-4c83-ac16-132d487b62a8" providerId="AD" clId="Web-{C105FCFE-BD49-10A7-44E6-78F9308A7C04}" dt="2023-06-16T18:50:00.275" v="61"/>
        <pc:sldMkLst>
          <pc:docMk/>
          <pc:sldMk cId="1476346596" sldId="282"/>
        </pc:sldMkLst>
        <pc:extLst>
          <p:ext xmlns:p="http://schemas.openxmlformats.org/presentationml/2006/main" uri="{D6D511B9-2390-475A-947B-AFAB55BFBCF1}">
            <pc226:cmChg xmlns:pc226="http://schemas.microsoft.com/office/powerpoint/2022/06/main/command" chg="add">
              <pc226:chgData name="Sarah Chazal" userId="S::s.chazal@stmichelensante.org::896459a4-500e-4c83-ac16-132d487b62a8" providerId="AD" clId="Web-{C105FCFE-BD49-10A7-44E6-78F9308A7C04}" dt="2023-06-16T18:50:00.275" v="61"/>
              <pc2:cmMkLst xmlns:pc2="http://schemas.microsoft.com/office/powerpoint/2019/9/main/command">
                <pc:docMk/>
                <pc:sldMk cId="1476346596" sldId="282"/>
                <pc2:cmMk id="{396758CF-DF05-4D75-A01A-8777F886C3ED}"/>
              </pc2:cmMkLst>
            </pc226:cmChg>
          </p:ext>
        </pc:extLst>
      </pc:sldChg>
      <pc:sldChg chg="delSp modSp add replId addCm">
        <pc:chgData name="Sarah Chazal" userId="S::s.chazal@stmichelensante.org::896459a4-500e-4c83-ac16-132d487b62a8" providerId="AD" clId="Web-{C105FCFE-BD49-10A7-44E6-78F9308A7C04}" dt="2023-06-16T19:04:08.848" v="116"/>
        <pc:sldMkLst>
          <pc:docMk/>
          <pc:sldMk cId="2973604539" sldId="283"/>
        </pc:sldMkLst>
        <pc:spChg chg="del">
          <ac:chgData name="Sarah Chazal" userId="S::s.chazal@stmichelensante.org::896459a4-500e-4c83-ac16-132d487b62a8" providerId="AD" clId="Web-{C105FCFE-BD49-10A7-44E6-78F9308A7C04}" dt="2023-06-16T18:56:50.780" v="73"/>
          <ac:spMkLst>
            <pc:docMk/>
            <pc:sldMk cId="2973604539" sldId="283"/>
            <ac:spMk id="14" creationId="{311CDA95-CF67-3501-07AA-CB157B59537D}"/>
          </ac:spMkLst>
        </pc:spChg>
        <pc:spChg chg="del">
          <ac:chgData name="Sarah Chazal" userId="S::s.chazal@stmichelensante.org::896459a4-500e-4c83-ac16-132d487b62a8" providerId="AD" clId="Web-{C105FCFE-BD49-10A7-44E6-78F9308A7C04}" dt="2023-06-16T18:56:49.780" v="72"/>
          <ac:spMkLst>
            <pc:docMk/>
            <pc:sldMk cId="2973604539" sldId="283"/>
            <ac:spMk id="16" creationId="{89EB6D0F-CB05-D0B2-02D7-467848719FF5}"/>
          </ac:spMkLst>
        </pc:spChg>
        <pc:spChg chg="del">
          <ac:chgData name="Sarah Chazal" userId="S::s.chazal@stmichelensante.org::896459a4-500e-4c83-ac16-132d487b62a8" providerId="AD" clId="Web-{C105FCFE-BD49-10A7-44E6-78F9308A7C04}" dt="2023-06-16T18:56:48.514" v="71"/>
          <ac:spMkLst>
            <pc:docMk/>
            <pc:sldMk cId="2973604539" sldId="283"/>
            <ac:spMk id="18" creationId="{6364F890-D8C4-1684-1307-28DD2E143CB5}"/>
          </ac:spMkLst>
        </pc:spChg>
        <pc:spChg chg="del mod">
          <ac:chgData name="Sarah Chazal" userId="S::s.chazal@stmichelensante.org::896459a4-500e-4c83-ac16-132d487b62a8" providerId="AD" clId="Web-{C105FCFE-BD49-10A7-44E6-78F9308A7C04}" dt="2023-06-16T18:56:55.171" v="75"/>
          <ac:spMkLst>
            <pc:docMk/>
            <pc:sldMk cId="2973604539" sldId="283"/>
            <ac:spMk id="21" creationId="{23F74BA2-2CEC-E678-B542-99D36C07AB6A}"/>
          </ac:spMkLst>
        </pc:spChg>
        <pc:spChg chg="del">
          <ac:chgData name="Sarah Chazal" userId="S::s.chazal@stmichelensante.org::896459a4-500e-4c83-ac16-132d487b62a8" providerId="AD" clId="Web-{C105FCFE-BD49-10A7-44E6-78F9308A7C04}" dt="2023-06-16T18:56:47.139" v="70"/>
          <ac:spMkLst>
            <pc:docMk/>
            <pc:sldMk cId="2973604539" sldId="283"/>
            <ac:spMk id="22" creationId="{D9CFA497-93E0-29DB-E33B-1E808C392CA3}"/>
          </ac:spMkLst>
        </pc:spChg>
        <pc:spChg chg="mod">
          <ac:chgData name="Sarah Chazal" userId="S::s.chazal@stmichelensante.org::896459a4-500e-4c83-ac16-132d487b62a8" providerId="AD" clId="Web-{C105FCFE-BD49-10A7-44E6-78F9308A7C04}" dt="2023-06-16T19:03:57.442" v="115" actId="20577"/>
          <ac:spMkLst>
            <pc:docMk/>
            <pc:sldMk cId="2973604539" sldId="283"/>
            <ac:spMk id="23" creationId="{DA0466C1-14BD-D36D-FC2B-95CEC13D88DE}"/>
          </ac:spMkLst>
        </pc:spChg>
        <pc:extLst>
          <p:ext xmlns:p="http://schemas.openxmlformats.org/presentationml/2006/main" uri="{D6D511B9-2390-475A-947B-AFAB55BFBCF1}">
            <pc226:cmChg xmlns:pc226="http://schemas.microsoft.com/office/powerpoint/2022/06/main/command" chg="add">
              <pc226:chgData name="Sarah Chazal" userId="S::s.chazal@stmichelensante.org::896459a4-500e-4c83-ac16-132d487b62a8" providerId="AD" clId="Web-{C105FCFE-BD49-10A7-44E6-78F9308A7C04}" dt="2023-06-16T19:04:08.848" v="116"/>
              <pc2:cmMkLst xmlns:pc2="http://schemas.microsoft.com/office/powerpoint/2019/9/main/command">
                <pc:docMk/>
                <pc:sldMk cId="2973604539" sldId="283"/>
                <pc2:cmMk id="{B70CA25B-1AB6-448E-9780-CE1AFEC4CFC0}"/>
              </pc2:cmMkLst>
            </pc226:cmChg>
          </p:ext>
        </pc:extLst>
      </pc:sldChg>
      <pc:sldChg chg="delSp modSp add replId">
        <pc:chgData name="Sarah Chazal" userId="S::s.chazal@stmichelensante.org::896459a4-500e-4c83-ac16-132d487b62a8" providerId="AD" clId="Web-{C105FCFE-BD49-10A7-44E6-78F9308A7C04}" dt="2023-06-16T19:02:51.347" v="97" actId="1076"/>
        <pc:sldMkLst>
          <pc:docMk/>
          <pc:sldMk cId="3456795574" sldId="284"/>
        </pc:sldMkLst>
        <pc:spChg chg="mod">
          <ac:chgData name="Sarah Chazal" userId="S::s.chazal@stmichelensante.org::896459a4-500e-4c83-ac16-132d487b62a8" providerId="AD" clId="Web-{C105FCFE-BD49-10A7-44E6-78F9308A7C04}" dt="2023-06-16T19:02:51.347" v="97" actId="1076"/>
          <ac:spMkLst>
            <pc:docMk/>
            <pc:sldMk cId="3456795574" sldId="284"/>
            <ac:spMk id="2" creationId="{7826E1ED-3AAF-10A2-ED8F-42A2A6C9301C}"/>
          </ac:spMkLst>
        </pc:spChg>
        <pc:spChg chg="del mod">
          <ac:chgData name="Sarah Chazal" userId="S::s.chazal@stmichelensante.org::896459a4-500e-4c83-ac16-132d487b62a8" providerId="AD" clId="Web-{C105FCFE-BD49-10A7-44E6-78F9308A7C04}" dt="2023-06-16T18:57:13.296" v="80"/>
          <ac:spMkLst>
            <pc:docMk/>
            <pc:sldMk cId="3456795574" sldId="284"/>
            <ac:spMk id="14" creationId="{311CDA95-CF67-3501-07AA-CB157B59537D}"/>
          </ac:spMkLst>
        </pc:spChg>
        <pc:spChg chg="del">
          <ac:chgData name="Sarah Chazal" userId="S::s.chazal@stmichelensante.org::896459a4-500e-4c83-ac16-132d487b62a8" providerId="AD" clId="Web-{C105FCFE-BD49-10A7-44E6-78F9308A7C04}" dt="2023-06-16T18:57:14.186" v="81"/>
          <ac:spMkLst>
            <pc:docMk/>
            <pc:sldMk cId="3456795574" sldId="284"/>
            <ac:spMk id="16" creationId="{89EB6D0F-CB05-D0B2-02D7-467848719FF5}"/>
          </ac:spMkLst>
        </pc:spChg>
        <pc:spChg chg="del">
          <ac:chgData name="Sarah Chazal" userId="S::s.chazal@stmichelensante.org::896459a4-500e-4c83-ac16-132d487b62a8" providerId="AD" clId="Web-{C105FCFE-BD49-10A7-44E6-78F9308A7C04}" dt="2023-06-16T18:57:11.499" v="79"/>
          <ac:spMkLst>
            <pc:docMk/>
            <pc:sldMk cId="3456795574" sldId="284"/>
            <ac:spMk id="18" creationId="{6364F890-D8C4-1684-1307-28DD2E143CB5}"/>
          </ac:spMkLst>
        </pc:spChg>
        <pc:spChg chg="del">
          <ac:chgData name="Sarah Chazal" userId="S::s.chazal@stmichelensante.org::896459a4-500e-4c83-ac16-132d487b62a8" providerId="AD" clId="Web-{C105FCFE-BD49-10A7-44E6-78F9308A7C04}" dt="2023-06-16T18:57:19.546" v="84"/>
          <ac:spMkLst>
            <pc:docMk/>
            <pc:sldMk cId="3456795574" sldId="284"/>
            <ac:spMk id="21" creationId="{23F74BA2-2CEC-E678-B542-99D36C07AB6A}"/>
          </ac:spMkLst>
        </pc:spChg>
        <pc:spChg chg="del">
          <ac:chgData name="Sarah Chazal" userId="S::s.chazal@stmichelensante.org::896459a4-500e-4c83-ac16-132d487b62a8" providerId="AD" clId="Web-{C105FCFE-BD49-10A7-44E6-78F9308A7C04}" dt="2023-06-16T18:57:16.655" v="83"/>
          <ac:spMkLst>
            <pc:docMk/>
            <pc:sldMk cId="3456795574" sldId="284"/>
            <ac:spMk id="22" creationId="{D9CFA497-93E0-29DB-E33B-1E808C392CA3}"/>
          </ac:spMkLst>
        </pc:spChg>
        <pc:spChg chg="del mod">
          <ac:chgData name="Sarah Chazal" userId="S::s.chazal@stmichelensante.org::896459a4-500e-4c83-ac16-132d487b62a8" providerId="AD" clId="Web-{C105FCFE-BD49-10A7-44E6-78F9308A7C04}" dt="2023-06-16T18:57:15.843" v="82"/>
          <ac:spMkLst>
            <pc:docMk/>
            <pc:sldMk cId="3456795574" sldId="284"/>
            <ac:spMk id="23" creationId="{DA0466C1-14BD-D36D-FC2B-95CEC13D88DE}"/>
          </ac:spMkLst>
        </pc:spChg>
        <pc:picChg chg="mod">
          <ac:chgData name="Sarah Chazal" userId="S::s.chazal@stmichelensante.org::896459a4-500e-4c83-ac16-132d487b62a8" providerId="AD" clId="Web-{C105FCFE-BD49-10A7-44E6-78F9308A7C04}" dt="2023-06-16T18:57:24.874" v="87" actId="1076"/>
          <ac:picMkLst>
            <pc:docMk/>
            <pc:sldMk cId="3456795574" sldId="284"/>
            <ac:picMk id="4" creationId="{E346DFEA-13BB-1DF3-9209-2CBD51E54277}"/>
          </ac:picMkLst>
        </pc:picChg>
      </pc:sldChg>
    </pc:docChg>
  </pc:docChgLst>
  <pc:docChgLst>
    <pc:chgData name="Charlotte Mouron" userId="S::c.mouron@stmichelensante.org::25b0f0ca-2d4f-4ddb-90f6-120271f6d058" providerId="AD" clId="Web-{DCB99872-80F3-0F3A-723E-A608C67C7CD7}"/>
    <pc:docChg chg="addSld delSld modSld sldOrd">
      <pc:chgData name="Charlotte Mouron" userId="S::c.mouron@stmichelensante.org::25b0f0ca-2d4f-4ddb-90f6-120271f6d058" providerId="AD" clId="Web-{DCB99872-80F3-0F3A-723E-A608C67C7CD7}" dt="2023-06-21T22:24:27.751" v="432"/>
      <pc:docMkLst>
        <pc:docMk/>
      </pc:docMkLst>
      <pc:sldChg chg="modSp">
        <pc:chgData name="Charlotte Mouron" userId="S::c.mouron@stmichelensante.org::25b0f0ca-2d4f-4ddb-90f6-120271f6d058" providerId="AD" clId="Web-{DCB99872-80F3-0F3A-723E-A608C67C7CD7}" dt="2023-06-21T21:06:13.858" v="431" actId="1076"/>
        <pc:sldMkLst>
          <pc:docMk/>
          <pc:sldMk cId="3806537370" sldId="257"/>
        </pc:sldMkLst>
        <pc:spChg chg="mod">
          <ac:chgData name="Charlotte Mouron" userId="S::c.mouron@stmichelensante.org::25b0f0ca-2d4f-4ddb-90f6-120271f6d058" providerId="AD" clId="Web-{DCB99872-80F3-0F3A-723E-A608C67C7CD7}" dt="2023-06-21T20:52:37.918" v="391" actId="20577"/>
          <ac:spMkLst>
            <pc:docMk/>
            <pc:sldMk cId="3806537370" sldId="257"/>
            <ac:spMk id="6" creationId="{0F7AF59E-E040-C815-86D2-18EE379386A7}"/>
          </ac:spMkLst>
        </pc:spChg>
        <pc:spChg chg="mod">
          <ac:chgData name="Charlotte Mouron" userId="S::c.mouron@stmichelensante.org::25b0f0ca-2d4f-4ddb-90f6-120271f6d058" providerId="AD" clId="Web-{DCB99872-80F3-0F3A-723E-A608C67C7CD7}" dt="2023-06-21T21:06:13.858" v="431" actId="1076"/>
          <ac:spMkLst>
            <pc:docMk/>
            <pc:sldMk cId="3806537370" sldId="257"/>
            <ac:spMk id="7" creationId="{A4F6E063-E7C5-969D-13A5-84C97CF65F8C}"/>
          </ac:spMkLst>
        </pc:spChg>
      </pc:sldChg>
      <pc:sldChg chg="modSp ord">
        <pc:chgData name="Charlotte Mouron" userId="S::c.mouron@stmichelensante.org::25b0f0ca-2d4f-4ddb-90f6-120271f6d058" providerId="AD" clId="Web-{DCB99872-80F3-0F3A-723E-A608C67C7CD7}" dt="2023-06-21T20:39:29.994" v="388" actId="1076"/>
        <pc:sldMkLst>
          <pc:docMk/>
          <pc:sldMk cId="2931409636" sldId="259"/>
        </pc:sldMkLst>
        <pc:spChg chg="mod">
          <ac:chgData name="Charlotte Mouron" userId="S::c.mouron@stmichelensante.org::25b0f0ca-2d4f-4ddb-90f6-120271f6d058" providerId="AD" clId="Web-{DCB99872-80F3-0F3A-723E-A608C67C7CD7}" dt="2023-06-21T20:39:29.994" v="388" actId="1076"/>
          <ac:spMkLst>
            <pc:docMk/>
            <pc:sldMk cId="2931409636" sldId="259"/>
            <ac:spMk id="5" creationId="{39CC25CE-93C5-211C-EBCA-E0E650E91501}"/>
          </ac:spMkLst>
        </pc:spChg>
      </pc:sldChg>
      <pc:sldChg chg="addSp delSp modSp ord">
        <pc:chgData name="Charlotte Mouron" userId="S::c.mouron@stmichelensante.org::25b0f0ca-2d4f-4ddb-90f6-120271f6d058" providerId="AD" clId="Web-{DCB99872-80F3-0F3A-723E-A608C67C7CD7}" dt="2023-06-21T20:49:41.398" v="390"/>
        <pc:sldMkLst>
          <pc:docMk/>
          <pc:sldMk cId="4130451291" sldId="268"/>
        </pc:sldMkLst>
        <pc:spChg chg="add del mod">
          <ac:chgData name="Charlotte Mouron" userId="S::c.mouron@stmichelensante.org::25b0f0ca-2d4f-4ddb-90f6-120271f6d058" providerId="AD" clId="Web-{DCB99872-80F3-0F3A-723E-A608C67C7CD7}" dt="2023-06-20T19:54:26.312" v="329"/>
          <ac:spMkLst>
            <pc:docMk/>
            <pc:sldMk cId="4130451291" sldId="268"/>
            <ac:spMk id="4" creationId="{7554B38B-D373-7EF4-ACB3-528898C5B2A0}"/>
          </ac:spMkLst>
        </pc:spChg>
        <pc:spChg chg="mod">
          <ac:chgData name="Charlotte Mouron" userId="S::c.mouron@stmichelensante.org::25b0f0ca-2d4f-4ddb-90f6-120271f6d058" providerId="AD" clId="Web-{DCB99872-80F3-0F3A-723E-A608C67C7CD7}" dt="2023-06-20T14:59:08.550" v="8" actId="20577"/>
          <ac:spMkLst>
            <pc:docMk/>
            <pc:sldMk cId="4130451291" sldId="268"/>
            <ac:spMk id="7" creationId="{43C920A3-806F-291C-1236-C87AFFD1A18F}"/>
          </ac:spMkLst>
        </pc:spChg>
        <pc:spChg chg="add mod">
          <ac:chgData name="Charlotte Mouron" userId="S::c.mouron@stmichelensante.org::25b0f0ca-2d4f-4ddb-90f6-120271f6d058" providerId="AD" clId="Web-{DCB99872-80F3-0F3A-723E-A608C67C7CD7}" dt="2023-06-20T19:55:15.031" v="349" actId="20577"/>
          <ac:spMkLst>
            <pc:docMk/>
            <pc:sldMk cId="4130451291" sldId="268"/>
            <ac:spMk id="8" creationId="{B5497AAB-3B98-0A9F-F6C6-EC7862A0A68A}"/>
          </ac:spMkLst>
        </pc:spChg>
        <pc:picChg chg="add del mod modCrop">
          <ac:chgData name="Charlotte Mouron" userId="S::c.mouron@stmichelensante.org::25b0f0ca-2d4f-4ddb-90f6-120271f6d058" providerId="AD" clId="Web-{DCB99872-80F3-0F3A-723E-A608C67C7CD7}" dt="2023-06-20T19:58:36.878" v="351"/>
          <ac:picMkLst>
            <pc:docMk/>
            <pc:sldMk cId="4130451291" sldId="268"/>
            <ac:picMk id="2" creationId="{43AA7C03-5962-5049-EB74-056EB0EF4563}"/>
          </ac:picMkLst>
        </pc:picChg>
        <pc:picChg chg="add del mod">
          <ac:chgData name="Charlotte Mouron" userId="S::c.mouron@stmichelensante.org::25b0f0ca-2d4f-4ddb-90f6-120271f6d058" providerId="AD" clId="Web-{DCB99872-80F3-0F3A-723E-A608C67C7CD7}" dt="2023-06-20T19:58:52.519" v="356"/>
          <ac:picMkLst>
            <pc:docMk/>
            <pc:sldMk cId="4130451291" sldId="268"/>
            <ac:picMk id="9" creationId="{3D295505-AB4E-0D3A-626F-457F5DC14229}"/>
          </ac:picMkLst>
        </pc:picChg>
        <pc:picChg chg="add mod modCrop">
          <ac:chgData name="Charlotte Mouron" userId="S::c.mouron@stmichelensante.org::25b0f0ca-2d4f-4ddb-90f6-120271f6d058" providerId="AD" clId="Web-{DCB99872-80F3-0F3A-723E-A608C67C7CD7}" dt="2023-06-20T19:59:55.520" v="364"/>
          <ac:picMkLst>
            <pc:docMk/>
            <pc:sldMk cId="4130451291" sldId="268"/>
            <ac:picMk id="10" creationId="{495A5B7D-7359-0D59-DC10-F349D0EBBDC0}"/>
          </ac:picMkLst>
        </pc:picChg>
      </pc:sldChg>
      <pc:sldChg chg="ord">
        <pc:chgData name="Charlotte Mouron" userId="S::c.mouron@stmichelensante.org::25b0f0ca-2d4f-4ddb-90f6-120271f6d058" providerId="AD" clId="Web-{DCB99872-80F3-0F3A-723E-A608C67C7CD7}" dt="2023-06-21T15:38:14.833" v="365"/>
        <pc:sldMkLst>
          <pc:docMk/>
          <pc:sldMk cId="1476346596" sldId="282"/>
        </pc:sldMkLst>
      </pc:sldChg>
      <pc:sldChg chg="addSp delSp modSp">
        <pc:chgData name="Charlotte Mouron" userId="S::c.mouron@stmichelensante.org::25b0f0ca-2d4f-4ddb-90f6-120271f6d058" providerId="AD" clId="Web-{DCB99872-80F3-0F3A-723E-A608C67C7CD7}" dt="2023-06-20T18:29:28.291" v="316" actId="20577"/>
        <pc:sldMkLst>
          <pc:docMk/>
          <pc:sldMk cId="3897894744" sldId="285"/>
        </pc:sldMkLst>
        <pc:spChg chg="mod">
          <ac:chgData name="Charlotte Mouron" userId="S::c.mouron@stmichelensante.org::25b0f0ca-2d4f-4ddb-90f6-120271f6d058" providerId="AD" clId="Web-{DCB99872-80F3-0F3A-723E-A608C67C7CD7}" dt="2023-06-20T18:29:28.291" v="316" actId="20577"/>
          <ac:spMkLst>
            <pc:docMk/>
            <pc:sldMk cId="3897894744" sldId="285"/>
            <ac:spMk id="7" creationId="{43C920A3-806F-291C-1236-C87AFFD1A18F}"/>
          </ac:spMkLst>
        </pc:spChg>
        <pc:picChg chg="add del mod modCrop">
          <ac:chgData name="Charlotte Mouron" userId="S::c.mouron@stmichelensante.org::25b0f0ca-2d4f-4ddb-90f6-120271f6d058" providerId="AD" clId="Web-{DCB99872-80F3-0F3A-723E-A608C67C7CD7}" dt="2023-06-20T18:27:21.903" v="276"/>
          <ac:picMkLst>
            <pc:docMk/>
            <pc:sldMk cId="3897894744" sldId="285"/>
            <ac:picMk id="2" creationId="{22727A4E-A312-B482-B9D2-065CD3F7A906}"/>
          </ac:picMkLst>
        </pc:picChg>
        <pc:picChg chg="add mod modCrop">
          <ac:chgData name="Charlotte Mouron" userId="S::c.mouron@stmichelensante.org::25b0f0ca-2d4f-4ddb-90f6-120271f6d058" providerId="AD" clId="Web-{DCB99872-80F3-0F3A-723E-A608C67C7CD7}" dt="2023-06-20T18:27:56.528" v="284" actId="1076"/>
          <ac:picMkLst>
            <pc:docMk/>
            <pc:sldMk cId="3897894744" sldId="285"/>
            <ac:picMk id="4" creationId="{7133145B-AE1C-0847-2BF0-58CD05F43C8B}"/>
          </ac:picMkLst>
        </pc:picChg>
      </pc:sldChg>
      <pc:sldChg chg="addSp delSp modSp new ord">
        <pc:chgData name="Charlotte Mouron" userId="S::c.mouron@stmichelensante.org::25b0f0ca-2d4f-4ddb-90f6-120271f6d058" providerId="AD" clId="Web-{DCB99872-80F3-0F3A-723E-A608C67C7CD7}" dt="2023-06-21T20:49:41.398" v="389"/>
        <pc:sldMkLst>
          <pc:docMk/>
          <pc:sldMk cId="2845806412" sldId="288"/>
        </pc:sldMkLst>
        <pc:spChg chg="del">
          <ac:chgData name="Charlotte Mouron" userId="S::c.mouron@stmichelensante.org::25b0f0ca-2d4f-4ddb-90f6-120271f6d058" providerId="AD" clId="Web-{DCB99872-80F3-0F3A-723E-A608C67C7CD7}" dt="2023-06-20T17:44:56.490" v="199"/>
          <ac:spMkLst>
            <pc:docMk/>
            <pc:sldMk cId="2845806412" sldId="288"/>
            <ac:spMk id="2" creationId="{FAFCEADF-F57E-7C46-D9A1-8316010324E0}"/>
          </ac:spMkLst>
        </pc:spChg>
        <pc:spChg chg="del mod">
          <ac:chgData name="Charlotte Mouron" userId="S::c.mouron@stmichelensante.org::25b0f0ca-2d4f-4ddb-90f6-120271f6d058" providerId="AD" clId="Web-{DCB99872-80F3-0F3A-723E-A608C67C7CD7}" dt="2023-06-20T17:44:53.631" v="198"/>
          <ac:spMkLst>
            <pc:docMk/>
            <pc:sldMk cId="2845806412" sldId="288"/>
            <ac:spMk id="3" creationId="{A32AF5F1-B9E2-1C76-1356-D7FB3DAD7B80}"/>
          </ac:spMkLst>
        </pc:spChg>
        <pc:spChg chg="add">
          <ac:chgData name="Charlotte Mouron" userId="S::c.mouron@stmichelensante.org::25b0f0ca-2d4f-4ddb-90f6-120271f6d058" providerId="AD" clId="Web-{DCB99872-80F3-0F3A-723E-A608C67C7CD7}" dt="2023-06-20T17:44:39.022" v="193"/>
          <ac:spMkLst>
            <pc:docMk/>
            <pc:sldMk cId="2845806412" sldId="288"/>
            <ac:spMk id="5" creationId="{CFE075EF-CDA2-EF49-A177-35E10A10EC03}"/>
          </ac:spMkLst>
        </pc:spChg>
        <pc:spChg chg="add">
          <ac:chgData name="Charlotte Mouron" userId="S::c.mouron@stmichelensante.org::25b0f0ca-2d4f-4ddb-90f6-120271f6d058" providerId="AD" clId="Web-{DCB99872-80F3-0F3A-723E-A608C67C7CD7}" dt="2023-06-20T17:44:39.037" v="195"/>
          <ac:spMkLst>
            <pc:docMk/>
            <pc:sldMk cId="2845806412" sldId="288"/>
            <ac:spMk id="9" creationId="{CD65DF43-70ED-5754-7861-4ABCD3B7D110}"/>
          </ac:spMkLst>
        </pc:spChg>
        <pc:spChg chg="add mod">
          <ac:chgData name="Charlotte Mouron" userId="S::c.mouron@stmichelensante.org::25b0f0ca-2d4f-4ddb-90f6-120271f6d058" providerId="AD" clId="Web-{DCB99872-80F3-0F3A-723E-A608C67C7CD7}" dt="2023-06-20T18:05:59.728" v="253" actId="20577"/>
          <ac:spMkLst>
            <pc:docMk/>
            <pc:sldMk cId="2845806412" sldId="288"/>
            <ac:spMk id="11" creationId="{69333AF4-9451-8D92-D5F5-A77491CE0206}"/>
          </ac:spMkLst>
        </pc:spChg>
        <pc:picChg chg="add">
          <ac:chgData name="Charlotte Mouron" userId="S::c.mouron@stmichelensante.org::25b0f0ca-2d4f-4ddb-90f6-120271f6d058" providerId="AD" clId="Web-{DCB99872-80F3-0F3A-723E-A608C67C7CD7}" dt="2023-06-20T17:44:39.037" v="194"/>
          <ac:picMkLst>
            <pc:docMk/>
            <pc:sldMk cId="2845806412" sldId="288"/>
            <ac:picMk id="7" creationId="{E0130423-6F43-CBB3-C283-CF5B3E22834A}"/>
          </ac:picMkLst>
        </pc:picChg>
      </pc:sldChg>
      <pc:sldChg chg="modSp add ord replId">
        <pc:chgData name="Charlotte Mouron" userId="S::c.mouron@stmichelensante.org::25b0f0ca-2d4f-4ddb-90f6-120271f6d058" providerId="AD" clId="Web-{DCB99872-80F3-0F3A-723E-A608C67C7CD7}" dt="2023-06-21T20:39:19.228" v="381" actId="1076"/>
        <pc:sldMkLst>
          <pc:docMk/>
          <pc:sldMk cId="4010286203" sldId="297"/>
        </pc:sldMkLst>
        <pc:spChg chg="mod">
          <ac:chgData name="Charlotte Mouron" userId="S::c.mouron@stmichelensante.org::25b0f0ca-2d4f-4ddb-90f6-120271f6d058" providerId="AD" clId="Web-{DCB99872-80F3-0F3A-723E-A608C67C7CD7}" dt="2023-06-21T20:39:19.228" v="381" actId="1076"/>
          <ac:spMkLst>
            <pc:docMk/>
            <pc:sldMk cId="4010286203" sldId="297"/>
            <ac:spMk id="5" creationId="{39CC25CE-93C5-211C-EBCA-E0E650E91501}"/>
          </ac:spMkLst>
        </pc:spChg>
      </pc:sldChg>
      <pc:sldChg chg="del">
        <pc:chgData name="Charlotte Mouron" userId="S::c.mouron@stmichelensante.org::25b0f0ca-2d4f-4ddb-90f6-120271f6d058" providerId="AD" clId="Web-{DCB99872-80F3-0F3A-723E-A608C67C7CD7}" dt="2023-06-21T22:24:27.751" v="432"/>
        <pc:sldMkLst>
          <pc:docMk/>
          <pc:sldMk cId="819115680" sldId="298"/>
        </pc:sldMkLst>
      </pc:sldChg>
    </pc:docChg>
  </pc:docChgLst>
  <pc:docChgLst>
    <pc:chgData name="Sarah Chazal" userId="896459a4-500e-4c83-ac16-132d487b62a8" providerId="ADAL" clId="{E58F4066-58B7-4C2F-BD0E-AC0785ECCDA6}"/>
    <pc:docChg chg="undo custSel addSld delSld modSld sldOrd">
      <pc:chgData name="Sarah Chazal" userId="896459a4-500e-4c83-ac16-132d487b62a8" providerId="ADAL" clId="{E58F4066-58B7-4C2F-BD0E-AC0785ECCDA6}" dt="2023-06-27T18:14:43.435" v="2783" actId="729"/>
      <pc:docMkLst>
        <pc:docMk/>
      </pc:docMkLst>
      <pc:sldChg chg="addSp delSp modSp mod">
        <pc:chgData name="Sarah Chazal" userId="896459a4-500e-4c83-ac16-132d487b62a8" providerId="ADAL" clId="{E58F4066-58B7-4C2F-BD0E-AC0785ECCDA6}" dt="2023-06-16T14:44:12.695" v="2730" actId="21"/>
        <pc:sldMkLst>
          <pc:docMk/>
          <pc:sldMk cId="3806537370" sldId="257"/>
        </pc:sldMkLst>
        <pc:spChg chg="add del mod">
          <ac:chgData name="Sarah Chazal" userId="896459a4-500e-4c83-ac16-132d487b62a8" providerId="ADAL" clId="{E58F4066-58B7-4C2F-BD0E-AC0785ECCDA6}" dt="2023-06-16T14:44:12.695" v="2730" actId="21"/>
          <ac:spMkLst>
            <pc:docMk/>
            <pc:sldMk cId="3806537370" sldId="257"/>
            <ac:spMk id="2" creationId="{F5669BA3-E4EF-4AB0-E139-E35CFF83F69A}"/>
          </ac:spMkLst>
        </pc:spChg>
        <pc:spChg chg="mod">
          <ac:chgData name="Sarah Chazal" userId="896459a4-500e-4c83-ac16-132d487b62a8" providerId="ADAL" clId="{E58F4066-58B7-4C2F-BD0E-AC0785ECCDA6}" dt="2023-06-13T14:31:50.991" v="383" actId="113"/>
          <ac:spMkLst>
            <pc:docMk/>
            <pc:sldMk cId="3806537370" sldId="257"/>
            <ac:spMk id="7" creationId="{A4F6E063-E7C5-969D-13A5-84C97CF65F8C}"/>
          </ac:spMkLst>
        </pc:spChg>
      </pc:sldChg>
      <pc:sldChg chg="modSp mod">
        <pc:chgData name="Sarah Chazal" userId="896459a4-500e-4c83-ac16-132d487b62a8" providerId="ADAL" clId="{E58F4066-58B7-4C2F-BD0E-AC0785ECCDA6}" dt="2023-06-13T14:31:03.300" v="378" actId="255"/>
        <pc:sldMkLst>
          <pc:docMk/>
          <pc:sldMk cId="2051086990" sldId="258"/>
        </pc:sldMkLst>
        <pc:spChg chg="mod">
          <ac:chgData name="Sarah Chazal" userId="896459a4-500e-4c83-ac16-132d487b62a8" providerId="ADAL" clId="{E58F4066-58B7-4C2F-BD0E-AC0785ECCDA6}" dt="2023-06-13T14:31:03.300" v="378" actId="255"/>
          <ac:spMkLst>
            <pc:docMk/>
            <pc:sldMk cId="2051086990" sldId="258"/>
            <ac:spMk id="6" creationId="{702A37D0-6BAF-6F93-2519-61D7E943CE19}"/>
          </ac:spMkLst>
        </pc:spChg>
      </pc:sldChg>
      <pc:sldChg chg="addSp modSp mod">
        <pc:chgData name="Sarah Chazal" userId="896459a4-500e-4c83-ac16-132d487b62a8" providerId="ADAL" clId="{E58F4066-58B7-4C2F-BD0E-AC0785ECCDA6}" dt="2023-06-13T14:27:37.553" v="248" actId="14100"/>
        <pc:sldMkLst>
          <pc:docMk/>
          <pc:sldMk cId="2931409636" sldId="259"/>
        </pc:sldMkLst>
        <pc:spChg chg="add mod">
          <ac:chgData name="Sarah Chazal" userId="896459a4-500e-4c83-ac16-132d487b62a8" providerId="ADAL" clId="{E58F4066-58B7-4C2F-BD0E-AC0785ECCDA6}" dt="2023-06-13T14:23:31.803" v="20" actId="207"/>
          <ac:spMkLst>
            <pc:docMk/>
            <pc:sldMk cId="2931409636" sldId="259"/>
            <ac:spMk id="4" creationId="{ED452176-073A-A026-7D6C-1A8BF64F2908}"/>
          </ac:spMkLst>
        </pc:spChg>
        <pc:spChg chg="add mod">
          <ac:chgData name="Sarah Chazal" userId="896459a4-500e-4c83-ac16-132d487b62a8" providerId="ADAL" clId="{E58F4066-58B7-4C2F-BD0E-AC0785ECCDA6}" dt="2023-06-13T14:27:37.553" v="248" actId="14100"/>
          <ac:spMkLst>
            <pc:docMk/>
            <pc:sldMk cId="2931409636" sldId="259"/>
            <ac:spMk id="5" creationId="{39CC25CE-93C5-211C-EBCA-E0E650E91501}"/>
          </ac:spMkLst>
        </pc:spChg>
        <pc:picChg chg="add mod modCrop">
          <ac:chgData name="Sarah Chazal" userId="896459a4-500e-4c83-ac16-132d487b62a8" providerId="ADAL" clId="{E58F4066-58B7-4C2F-BD0E-AC0785ECCDA6}" dt="2023-06-13T14:22:45.267" v="10" actId="1076"/>
          <ac:picMkLst>
            <pc:docMk/>
            <pc:sldMk cId="2931409636" sldId="259"/>
            <ac:picMk id="3" creationId="{96BC368D-C65F-942A-3999-DD3CA09B353B}"/>
          </ac:picMkLst>
        </pc:picChg>
      </pc:sldChg>
      <pc:sldChg chg="addSp delSp modSp new mod ord">
        <pc:chgData name="Sarah Chazal" userId="896459a4-500e-4c83-ac16-132d487b62a8" providerId="ADAL" clId="{E58F4066-58B7-4C2F-BD0E-AC0785ECCDA6}" dt="2023-06-13T15:41:25.990" v="1390" actId="404"/>
        <pc:sldMkLst>
          <pc:docMk/>
          <pc:sldMk cId="2097098066" sldId="260"/>
        </pc:sldMkLst>
        <pc:spChg chg="del">
          <ac:chgData name="Sarah Chazal" userId="896459a4-500e-4c83-ac16-132d487b62a8" providerId="ADAL" clId="{E58F4066-58B7-4C2F-BD0E-AC0785ECCDA6}" dt="2023-06-13T14:24:05.713" v="30" actId="478"/>
          <ac:spMkLst>
            <pc:docMk/>
            <pc:sldMk cId="2097098066" sldId="260"/>
            <ac:spMk id="2" creationId="{0637E418-6721-AF2D-6AE9-BD05A5841EA6}"/>
          </ac:spMkLst>
        </pc:spChg>
        <pc:spChg chg="del">
          <ac:chgData name="Sarah Chazal" userId="896459a4-500e-4c83-ac16-132d487b62a8" providerId="ADAL" clId="{E58F4066-58B7-4C2F-BD0E-AC0785ECCDA6}" dt="2023-06-13T14:24:04.863" v="29" actId="478"/>
          <ac:spMkLst>
            <pc:docMk/>
            <pc:sldMk cId="2097098066" sldId="260"/>
            <ac:spMk id="3" creationId="{8D0733FA-847D-A3CC-5056-35C8E5DD5834}"/>
          </ac:spMkLst>
        </pc:spChg>
        <pc:spChg chg="add mod">
          <ac:chgData name="Sarah Chazal" userId="896459a4-500e-4c83-ac16-132d487b62a8" providerId="ADAL" clId="{E58F4066-58B7-4C2F-BD0E-AC0785ECCDA6}" dt="2023-06-13T15:11:06.212" v="538" actId="1076"/>
          <ac:spMkLst>
            <pc:docMk/>
            <pc:sldMk cId="2097098066" sldId="260"/>
            <ac:spMk id="4" creationId="{61E199CD-E283-30E4-B153-D4DD38813C57}"/>
          </ac:spMkLst>
        </pc:spChg>
        <pc:spChg chg="add mod">
          <ac:chgData name="Sarah Chazal" userId="896459a4-500e-4c83-ac16-132d487b62a8" providerId="ADAL" clId="{E58F4066-58B7-4C2F-BD0E-AC0785ECCDA6}" dt="2023-06-13T15:11:09.851" v="540" actId="1076"/>
          <ac:spMkLst>
            <pc:docMk/>
            <pc:sldMk cId="2097098066" sldId="260"/>
            <ac:spMk id="5" creationId="{42A78980-7261-EA9F-7893-FE3301BBD710}"/>
          </ac:spMkLst>
        </pc:spChg>
        <pc:spChg chg="add mod">
          <ac:chgData name="Sarah Chazal" userId="896459a4-500e-4c83-ac16-132d487b62a8" providerId="ADAL" clId="{E58F4066-58B7-4C2F-BD0E-AC0785ECCDA6}" dt="2023-06-13T14:30:58.937" v="377" actId="255"/>
          <ac:spMkLst>
            <pc:docMk/>
            <pc:sldMk cId="2097098066" sldId="260"/>
            <ac:spMk id="6" creationId="{AA9B1540-DF45-A45D-CD21-E8706BB183BD}"/>
          </ac:spMkLst>
        </pc:spChg>
        <pc:spChg chg="add mod">
          <ac:chgData name="Sarah Chazal" userId="896459a4-500e-4c83-ac16-132d487b62a8" providerId="ADAL" clId="{E58F4066-58B7-4C2F-BD0E-AC0785ECCDA6}" dt="2023-06-13T15:11:08.135" v="539" actId="1076"/>
          <ac:spMkLst>
            <pc:docMk/>
            <pc:sldMk cId="2097098066" sldId="260"/>
            <ac:spMk id="7" creationId="{E8061C8C-0864-3B92-EADF-3A5EECB1AC24}"/>
          </ac:spMkLst>
        </pc:spChg>
        <pc:spChg chg="add del mod">
          <ac:chgData name="Sarah Chazal" userId="896459a4-500e-4c83-ac16-132d487b62a8" providerId="ADAL" clId="{E58F4066-58B7-4C2F-BD0E-AC0785ECCDA6}" dt="2023-06-13T14:30:00.192" v="286" actId="478"/>
          <ac:spMkLst>
            <pc:docMk/>
            <pc:sldMk cId="2097098066" sldId="260"/>
            <ac:spMk id="8" creationId="{FF9A54D2-B6CA-7594-ABE3-8A50D5CA1E75}"/>
          </ac:spMkLst>
        </pc:spChg>
        <pc:spChg chg="add mod">
          <ac:chgData name="Sarah Chazal" userId="896459a4-500e-4c83-ac16-132d487b62a8" providerId="ADAL" clId="{E58F4066-58B7-4C2F-BD0E-AC0785ECCDA6}" dt="2023-06-13T15:11:12.999" v="541" actId="1076"/>
          <ac:spMkLst>
            <pc:docMk/>
            <pc:sldMk cId="2097098066" sldId="260"/>
            <ac:spMk id="10" creationId="{AFF6213B-F6D2-B664-1E4A-C26C8E97D56E}"/>
          </ac:spMkLst>
        </pc:spChg>
        <pc:spChg chg="add mod">
          <ac:chgData name="Sarah Chazal" userId="896459a4-500e-4c83-ac16-132d487b62a8" providerId="ADAL" clId="{E58F4066-58B7-4C2F-BD0E-AC0785ECCDA6}" dt="2023-06-13T15:41:25.990" v="1390" actId="404"/>
          <ac:spMkLst>
            <pc:docMk/>
            <pc:sldMk cId="2097098066" sldId="260"/>
            <ac:spMk id="12" creationId="{F19CFE4A-38C4-00D6-C4B0-5B2D4CF407BF}"/>
          </ac:spMkLst>
        </pc:spChg>
        <pc:picChg chg="add mod">
          <ac:chgData name="Sarah Chazal" userId="896459a4-500e-4c83-ac16-132d487b62a8" providerId="ADAL" clId="{E58F4066-58B7-4C2F-BD0E-AC0785ECCDA6}" dt="2023-06-13T14:34:19.210" v="390" actId="1076"/>
          <ac:picMkLst>
            <pc:docMk/>
            <pc:sldMk cId="2097098066" sldId="260"/>
            <ac:picMk id="9" creationId="{97BC2869-7A6A-8127-E2D8-B7A3931051EB}"/>
          </ac:picMkLst>
        </pc:picChg>
        <pc:picChg chg="add del mod">
          <ac:chgData name="Sarah Chazal" userId="896459a4-500e-4c83-ac16-132d487b62a8" providerId="ADAL" clId="{E58F4066-58B7-4C2F-BD0E-AC0785ECCDA6}" dt="2023-06-13T15:13:36.105" v="887" actId="478"/>
          <ac:picMkLst>
            <pc:docMk/>
            <pc:sldMk cId="2097098066" sldId="260"/>
            <ac:picMk id="11" creationId="{AF110597-D855-5A89-C8CA-194ED05007EE}"/>
          </ac:picMkLst>
        </pc:picChg>
        <pc:picChg chg="add mod">
          <ac:chgData name="Sarah Chazal" userId="896459a4-500e-4c83-ac16-132d487b62a8" providerId="ADAL" clId="{E58F4066-58B7-4C2F-BD0E-AC0785ECCDA6}" dt="2023-06-13T15:13:39.192" v="889" actId="1076"/>
          <ac:picMkLst>
            <pc:docMk/>
            <pc:sldMk cId="2097098066" sldId="260"/>
            <ac:picMk id="13" creationId="{7FFEBC23-B069-C18D-F3A7-BB8BD275753F}"/>
          </ac:picMkLst>
        </pc:picChg>
      </pc:sldChg>
      <pc:sldChg chg="add del">
        <pc:chgData name="Sarah Chazal" userId="896459a4-500e-4c83-ac16-132d487b62a8" providerId="ADAL" clId="{E58F4066-58B7-4C2F-BD0E-AC0785ECCDA6}" dt="2023-06-13T14:23:58.662" v="25" actId="2890"/>
        <pc:sldMkLst>
          <pc:docMk/>
          <pc:sldMk cId="2674026588" sldId="260"/>
        </pc:sldMkLst>
      </pc:sldChg>
      <pc:sldChg chg="delSp new mod">
        <pc:chgData name="Sarah Chazal" userId="896459a4-500e-4c83-ac16-132d487b62a8" providerId="ADAL" clId="{E58F4066-58B7-4C2F-BD0E-AC0785ECCDA6}" dt="2023-06-13T14:28:01.226" v="252" actId="478"/>
        <pc:sldMkLst>
          <pc:docMk/>
          <pc:sldMk cId="205519286" sldId="261"/>
        </pc:sldMkLst>
        <pc:spChg chg="del">
          <ac:chgData name="Sarah Chazal" userId="896459a4-500e-4c83-ac16-132d487b62a8" providerId="ADAL" clId="{E58F4066-58B7-4C2F-BD0E-AC0785ECCDA6}" dt="2023-06-13T14:27:58.833" v="251" actId="478"/>
          <ac:spMkLst>
            <pc:docMk/>
            <pc:sldMk cId="205519286" sldId="261"/>
            <ac:spMk id="2" creationId="{921391E4-7601-9C35-BB81-990AE471E52E}"/>
          </ac:spMkLst>
        </pc:spChg>
        <pc:spChg chg="del">
          <ac:chgData name="Sarah Chazal" userId="896459a4-500e-4c83-ac16-132d487b62a8" providerId="ADAL" clId="{E58F4066-58B7-4C2F-BD0E-AC0785ECCDA6}" dt="2023-06-13T14:28:01.226" v="252" actId="478"/>
          <ac:spMkLst>
            <pc:docMk/>
            <pc:sldMk cId="205519286" sldId="261"/>
            <ac:spMk id="3" creationId="{B44129D2-4797-2986-FCF7-CCA149C65F09}"/>
          </ac:spMkLst>
        </pc:spChg>
      </pc:sldChg>
      <pc:sldChg chg="addSp delSp modSp add mod ord setBg">
        <pc:chgData name="Sarah Chazal" userId="896459a4-500e-4c83-ac16-132d487b62a8" providerId="ADAL" clId="{E58F4066-58B7-4C2F-BD0E-AC0785ECCDA6}" dt="2023-06-13T15:09:34.899" v="521" actId="167"/>
        <pc:sldMkLst>
          <pc:docMk/>
          <pc:sldMk cId="1154657744" sldId="262"/>
        </pc:sldMkLst>
        <pc:spChg chg="add mod ord">
          <ac:chgData name="Sarah Chazal" userId="896459a4-500e-4c83-ac16-132d487b62a8" providerId="ADAL" clId="{E58F4066-58B7-4C2F-BD0E-AC0785ECCDA6}" dt="2023-06-13T15:02:38.009" v="402" actId="1076"/>
          <ac:spMkLst>
            <pc:docMk/>
            <pc:sldMk cId="1154657744" sldId="262"/>
            <ac:spMk id="2" creationId="{8404E49F-4DF4-201E-F569-E9378CCC6B93}"/>
          </ac:spMkLst>
        </pc:spChg>
        <pc:spChg chg="del">
          <ac:chgData name="Sarah Chazal" userId="896459a4-500e-4c83-ac16-132d487b62a8" providerId="ADAL" clId="{E58F4066-58B7-4C2F-BD0E-AC0785ECCDA6}" dt="2023-06-13T14:28:08.243" v="254" actId="478"/>
          <ac:spMkLst>
            <pc:docMk/>
            <pc:sldMk cId="1154657744" sldId="262"/>
            <ac:spMk id="4" creationId="{61E199CD-E283-30E4-B153-D4DD38813C57}"/>
          </ac:spMkLst>
        </pc:spChg>
        <pc:spChg chg="del">
          <ac:chgData name="Sarah Chazal" userId="896459a4-500e-4c83-ac16-132d487b62a8" providerId="ADAL" clId="{E58F4066-58B7-4C2F-BD0E-AC0785ECCDA6}" dt="2023-06-13T14:28:10.730" v="256" actId="478"/>
          <ac:spMkLst>
            <pc:docMk/>
            <pc:sldMk cId="1154657744" sldId="262"/>
            <ac:spMk id="5" creationId="{42A78980-7261-EA9F-7893-FE3301BBD710}"/>
          </ac:spMkLst>
        </pc:spChg>
        <pc:spChg chg="del">
          <ac:chgData name="Sarah Chazal" userId="896459a4-500e-4c83-ac16-132d487b62a8" providerId="ADAL" clId="{E58F4066-58B7-4C2F-BD0E-AC0785ECCDA6}" dt="2023-06-13T14:28:12.973" v="257" actId="478"/>
          <ac:spMkLst>
            <pc:docMk/>
            <pc:sldMk cId="1154657744" sldId="262"/>
            <ac:spMk id="6" creationId="{AA9B1540-DF45-A45D-CD21-E8706BB183BD}"/>
          </ac:spMkLst>
        </pc:spChg>
        <pc:spChg chg="del">
          <ac:chgData name="Sarah Chazal" userId="896459a4-500e-4c83-ac16-132d487b62a8" providerId="ADAL" clId="{E58F4066-58B7-4C2F-BD0E-AC0785ECCDA6}" dt="2023-06-13T14:28:09.756" v="255" actId="478"/>
          <ac:spMkLst>
            <pc:docMk/>
            <pc:sldMk cId="1154657744" sldId="262"/>
            <ac:spMk id="7" creationId="{E8061C8C-0864-3B92-EADF-3A5EECB1AC24}"/>
          </ac:spMkLst>
        </pc:spChg>
        <pc:picChg chg="add del mod">
          <ac:chgData name="Sarah Chazal" userId="896459a4-500e-4c83-ac16-132d487b62a8" providerId="ADAL" clId="{E58F4066-58B7-4C2F-BD0E-AC0785ECCDA6}" dt="2023-06-13T15:02:39.702" v="403" actId="478"/>
          <ac:picMkLst>
            <pc:docMk/>
            <pc:sldMk cId="1154657744" sldId="262"/>
            <ac:picMk id="3" creationId="{01721C95-A178-979F-930A-353969479EBA}"/>
          </ac:picMkLst>
        </pc:picChg>
        <pc:picChg chg="add del mod">
          <ac:chgData name="Sarah Chazal" userId="896459a4-500e-4c83-ac16-132d487b62a8" providerId="ADAL" clId="{E58F4066-58B7-4C2F-BD0E-AC0785ECCDA6}" dt="2023-06-13T15:03:22.172" v="405" actId="478"/>
          <ac:picMkLst>
            <pc:docMk/>
            <pc:sldMk cId="1154657744" sldId="262"/>
            <ac:picMk id="9" creationId="{9EF49F8C-4C1F-6C7D-581A-F625A6E9F236}"/>
          </ac:picMkLst>
        </pc:picChg>
        <pc:picChg chg="add del mod">
          <ac:chgData name="Sarah Chazal" userId="896459a4-500e-4c83-ac16-132d487b62a8" providerId="ADAL" clId="{E58F4066-58B7-4C2F-BD0E-AC0785ECCDA6}" dt="2023-06-13T15:05:05.611" v="424" actId="478"/>
          <ac:picMkLst>
            <pc:docMk/>
            <pc:sldMk cId="1154657744" sldId="262"/>
            <ac:picMk id="11" creationId="{E847FD67-3907-9FBA-B88A-D98935560681}"/>
          </ac:picMkLst>
        </pc:picChg>
        <pc:picChg chg="add del mod">
          <ac:chgData name="Sarah Chazal" userId="896459a4-500e-4c83-ac16-132d487b62a8" providerId="ADAL" clId="{E58F4066-58B7-4C2F-BD0E-AC0785ECCDA6}" dt="2023-06-13T15:05:19.318" v="431" actId="478"/>
          <ac:picMkLst>
            <pc:docMk/>
            <pc:sldMk cId="1154657744" sldId="262"/>
            <ac:picMk id="13" creationId="{20D2EDD7-FC5F-D245-D2F0-5B24771145EC}"/>
          </ac:picMkLst>
        </pc:picChg>
        <pc:picChg chg="add mod">
          <ac:chgData name="Sarah Chazal" userId="896459a4-500e-4c83-ac16-132d487b62a8" providerId="ADAL" clId="{E58F4066-58B7-4C2F-BD0E-AC0785ECCDA6}" dt="2023-06-13T15:09:19.741" v="517" actId="1076"/>
          <ac:picMkLst>
            <pc:docMk/>
            <pc:sldMk cId="1154657744" sldId="262"/>
            <ac:picMk id="15" creationId="{0723DE92-5E9A-5BCC-1DC0-4C78F2382C46}"/>
          </ac:picMkLst>
        </pc:picChg>
        <pc:picChg chg="add del mod">
          <ac:chgData name="Sarah Chazal" userId="896459a4-500e-4c83-ac16-132d487b62a8" providerId="ADAL" clId="{E58F4066-58B7-4C2F-BD0E-AC0785ECCDA6}" dt="2023-06-13T15:09:13.803" v="514" actId="478"/>
          <ac:picMkLst>
            <pc:docMk/>
            <pc:sldMk cId="1154657744" sldId="262"/>
            <ac:picMk id="16" creationId="{92E6078B-AA59-C800-9977-F3C6399EE6B5}"/>
          </ac:picMkLst>
        </pc:picChg>
        <pc:picChg chg="add mod ord">
          <ac:chgData name="Sarah Chazal" userId="896459a4-500e-4c83-ac16-132d487b62a8" providerId="ADAL" clId="{E58F4066-58B7-4C2F-BD0E-AC0785ECCDA6}" dt="2023-06-13T15:09:34.899" v="521" actId="167"/>
          <ac:picMkLst>
            <pc:docMk/>
            <pc:sldMk cId="1154657744" sldId="262"/>
            <ac:picMk id="17" creationId="{2720FD29-5C60-F113-3799-9F0E8BD7A49C}"/>
          </ac:picMkLst>
        </pc:picChg>
      </pc:sldChg>
      <pc:sldChg chg="addSp delSp modSp add del mod setBg">
        <pc:chgData name="Sarah Chazal" userId="896459a4-500e-4c83-ac16-132d487b62a8" providerId="ADAL" clId="{E58F4066-58B7-4C2F-BD0E-AC0785ECCDA6}" dt="2023-06-16T14:21:00.664" v="2432" actId="2696"/>
        <pc:sldMkLst>
          <pc:docMk/>
          <pc:sldMk cId="3222616207" sldId="263"/>
        </pc:sldMkLst>
        <pc:spChg chg="add mod">
          <ac:chgData name="Sarah Chazal" userId="896459a4-500e-4c83-ac16-132d487b62a8" providerId="ADAL" clId="{E58F4066-58B7-4C2F-BD0E-AC0785ECCDA6}" dt="2023-06-13T16:30:11.590" v="2363" actId="20577"/>
          <ac:spMkLst>
            <pc:docMk/>
            <pc:sldMk cId="3222616207" sldId="263"/>
            <ac:spMk id="2" creationId="{7826E1ED-3AAF-10A2-ED8F-42A2A6C9301C}"/>
          </ac:spMkLst>
        </pc:spChg>
        <pc:spChg chg="add del mod">
          <ac:chgData name="Sarah Chazal" userId="896459a4-500e-4c83-ac16-132d487b62a8" providerId="ADAL" clId="{E58F4066-58B7-4C2F-BD0E-AC0785ECCDA6}" dt="2023-06-13T16:31:02.299" v="2366"/>
          <ac:spMkLst>
            <pc:docMk/>
            <pc:sldMk cId="3222616207" sldId="263"/>
            <ac:spMk id="3" creationId="{D8DCC65F-874F-6604-E24B-E6CA902EE837}"/>
          </ac:spMkLst>
        </pc:spChg>
        <pc:spChg chg="add del mod">
          <ac:chgData name="Sarah Chazal" userId="896459a4-500e-4c83-ac16-132d487b62a8" providerId="ADAL" clId="{E58F4066-58B7-4C2F-BD0E-AC0785ECCDA6}" dt="2023-06-13T16:31:02.299" v="2366"/>
          <ac:spMkLst>
            <pc:docMk/>
            <pc:sldMk cId="3222616207" sldId="263"/>
            <ac:spMk id="5" creationId="{AB41AACD-0D6E-4AB7-C51E-96E34D0A7BE4}"/>
          </ac:spMkLst>
        </pc:spChg>
        <pc:spChg chg="add del mod">
          <ac:chgData name="Sarah Chazal" userId="896459a4-500e-4c83-ac16-132d487b62a8" providerId="ADAL" clId="{E58F4066-58B7-4C2F-BD0E-AC0785ECCDA6}" dt="2023-06-13T16:31:02.299" v="2366"/>
          <ac:spMkLst>
            <pc:docMk/>
            <pc:sldMk cId="3222616207" sldId="263"/>
            <ac:spMk id="7" creationId="{5D016552-424C-5F43-219B-D8861562C1B8}"/>
          </ac:spMkLst>
        </pc:spChg>
        <pc:spChg chg="add del mod">
          <ac:chgData name="Sarah Chazal" userId="896459a4-500e-4c83-ac16-132d487b62a8" providerId="ADAL" clId="{E58F4066-58B7-4C2F-BD0E-AC0785ECCDA6}" dt="2023-06-13T16:31:02.299" v="2366"/>
          <ac:spMkLst>
            <pc:docMk/>
            <pc:sldMk cId="3222616207" sldId="263"/>
            <ac:spMk id="10" creationId="{D81F2C72-9125-69F9-4A81-E481F5F05019}"/>
          </ac:spMkLst>
        </pc:spChg>
        <pc:spChg chg="add del mod">
          <ac:chgData name="Sarah Chazal" userId="896459a4-500e-4c83-ac16-132d487b62a8" providerId="ADAL" clId="{E58F4066-58B7-4C2F-BD0E-AC0785ECCDA6}" dt="2023-06-13T16:31:02.299" v="2366"/>
          <ac:spMkLst>
            <pc:docMk/>
            <pc:sldMk cId="3222616207" sldId="263"/>
            <ac:spMk id="11" creationId="{F0E16B87-797C-6D2C-2B00-764F78FF9883}"/>
          </ac:spMkLst>
        </pc:spChg>
        <pc:spChg chg="add del mod">
          <ac:chgData name="Sarah Chazal" userId="896459a4-500e-4c83-ac16-132d487b62a8" providerId="ADAL" clId="{E58F4066-58B7-4C2F-BD0E-AC0785ECCDA6}" dt="2023-06-13T16:31:02.299" v="2366"/>
          <ac:spMkLst>
            <pc:docMk/>
            <pc:sldMk cId="3222616207" sldId="263"/>
            <ac:spMk id="12" creationId="{79045560-C7C2-01F1-0D27-9805E2C17699}"/>
          </ac:spMkLst>
        </pc:spChg>
        <pc:spChg chg="add mod">
          <ac:chgData name="Sarah Chazal" userId="896459a4-500e-4c83-ac16-132d487b62a8" providerId="ADAL" clId="{E58F4066-58B7-4C2F-BD0E-AC0785ECCDA6}" dt="2023-06-13T16:31:08.305" v="2368" actId="1076"/>
          <ac:spMkLst>
            <pc:docMk/>
            <pc:sldMk cId="3222616207" sldId="263"/>
            <ac:spMk id="14" creationId="{311CDA95-CF67-3501-07AA-CB157B59537D}"/>
          </ac:spMkLst>
        </pc:spChg>
        <pc:spChg chg="add mod">
          <ac:chgData name="Sarah Chazal" userId="896459a4-500e-4c83-ac16-132d487b62a8" providerId="ADAL" clId="{E58F4066-58B7-4C2F-BD0E-AC0785ECCDA6}" dt="2023-06-13T16:31:08.305" v="2368" actId="1076"/>
          <ac:spMkLst>
            <pc:docMk/>
            <pc:sldMk cId="3222616207" sldId="263"/>
            <ac:spMk id="16" creationId="{89EB6D0F-CB05-D0B2-02D7-467848719FF5}"/>
          </ac:spMkLst>
        </pc:spChg>
        <pc:spChg chg="add mod">
          <ac:chgData name="Sarah Chazal" userId="896459a4-500e-4c83-ac16-132d487b62a8" providerId="ADAL" clId="{E58F4066-58B7-4C2F-BD0E-AC0785ECCDA6}" dt="2023-06-13T16:31:08.305" v="2368" actId="1076"/>
          <ac:spMkLst>
            <pc:docMk/>
            <pc:sldMk cId="3222616207" sldId="263"/>
            <ac:spMk id="18" creationId="{6364F890-D8C4-1684-1307-28DD2E143CB5}"/>
          </ac:spMkLst>
        </pc:spChg>
        <pc:spChg chg="add mod">
          <ac:chgData name="Sarah Chazal" userId="896459a4-500e-4c83-ac16-132d487b62a8" providerId="ADAL" clId="{E58F4066-58B7-4C2F-BD0E-AC0785ECCDA6}" dt="2023-06-13T16:31:08.305" v="2368" actId="1076"/>
          <ac:spMkLst>
            <pc:docMk/>
            <pc:sldMk cId="3222616207" sldId="263"/>
            <ac:spMk id="21" creationId="{23F74BA2-2CEC-E678-B542-99D36C07AB6A}"/>
          </ac:spMkLst>
        </pc:spChg>
        <pc:spChg chg="add mod">
          <ac:chgData name="Sarah Chazal" userId="896459a4-500e-4c83-ac16-132d487b62a8" providerId="ADAL" clId="{E58F4066-58B7-4C2F-BD0E-AC0785ECCDA6}" dt="2023-06-13T16:31:08.305" v="2368" actId="1076"/>
          <ac:spMkLst>
            <pc:docMk/>
            <pc:sldMk cId="3222616207" sldId="263"/>
            <ac:spMk id="22" creationId="{D9CFA497-93E0-29DB-E33B-1E808C392CA3}"/>
          </ac:spMkLst>
        </pc:spChg>
        <pc:spChg chg="add mod">
          <ac:chgData name="Sarah Chazal" userId="896459a4-500e-4c83-ac16-132d487b62a8" providerId="ADAL" clId="{E58F4066-58B7-4C2F-BD0E-AC0785ECCDA6}" dt="2023-06-13T16:31:14.311" v="2372" actId="1076"/>
          <ac:spMkLst>
            <pc:docMk/>
            <pc:sldMk cId="3222616207" sldId="263"/>
            <ac:spMk id="23" creationId="{DA0466C1-14BD-D36D-FC2B-95CEC13D88DE}"/>
          </ac:spMkLst>
        </pc:spChg>
        <pc:picChg chg="add del mod">
          <ac:chgData name="Sarah Chazal" userId="896459a4-500e-4c83-ac16-132d487b62a8" providerId="ADAL" clId="{E58F4066-58B7-4C2F-BD0E-AC0785ECCDA6}" dt="2023-06-13T16:31:02.299" v="2366"/>
          <ac:picMkLst>
            <pc:docMk/>
            <pc:sldMk cId="3222616207" sldId="263"/>
            <ac:picMk id="13" creationId="{08EB0DE0-F486-B159-3CE1-E64DC9C977E3}"/>
          </ac:picMkLst>
        </pc:picChg>
        <pc:picChg chg="add mod">
          <ac:chgData name="Sarah Chazal" userId="896459a4-500e-4c83-ac16-132d487b62a8" providerId="ADAL" clId="{E58F4066-58B7-4C2F-BD0E-AC0785ECCDA6}" dt="2023-06-13T16:31:08.305" v="2368" actId="1076"/>
          <ac:picMkLst>
            <pc:docMk/>
            <pc:sldMk cId="3222616207" sldId="263"/>
            <ac:picMk id="24" creationId="{DE1C4B70-FD7F-1CAC-98FE-1950F2A8A426}"/>
          </ac:picMkLst>
        </pc:picChg>
        <pc:cxnChg chg="add del mod">
          <ac:chgData name="Sarah Chazal" userId="896459a4-500e-4c83-ac16-132d487b62a8" providerId="ADAL" clId="{E58F4066-58B7-4C2F-BD0E-AC0785ECCDA6}" dt="2023-06-13T16:31:02.299" v="2366"/>
          <ac:cxnSpMkLst>
            <pc:docMk/>
            <pc:sldMk cId="3222616207" sldId="263"/>
            <ac:cxnSpMk id="4" creationId="{56BEEEDE-A7A6-E990-E880-7AF3619DD2CA}"/>
          </ac:cxnSpMkLst>
        </pc:cxnChg>
        <pc:cxnChg chg="add del mod">
          <ac:chgData name="Sarah Chazal" userId="896459a4-500e-4c83-ac16-132d487b62a8" providerId="ADAL" clId="{E58F4066-58B7-4C2F-BD0E-AC0785ECCDA6}" dt="2023-06-13T16:31:02.299" v="2366"/>
          <ac:cxnSpMkLst>
            <pc:docMk/>
            <pc:sldMk cId="3222616207" sldId="263"/>
            <ac:cxnSpMk id="6" creationId="{F918F78B-96EF-8463-0220-313AB1FD1573}"/>
          </ac:cxnSpMkLst>
        </pc:cxnChg>
        <pc:cxnChg chg="add del mod">
          <ac:chgData name="Sarah Chazal" userId="896459a4-500e-4c83-ac16-132d487b62a8" providerId="ADAL" clId="{E58F4066-58B7-4C2F-BD0E-AC0785ECCDA6}" dt="2023-06-13T16:31:02.299" v="2366"/>
          <ac:cxnSpMkLst>
            <pc:docMk/>
            <pc:sldMk cId="3222616207" sldId="263"/>
            <ac:cxnSpMk id="8" creationId="{0CFF6C88-B651-9656-CCAE-34C70C7A211E}"/>
          </ac:cxnSpMkLst>
        </pc:cxnChg>
        <pc:cxnChg chg="add del mod">
          <ac:chgData name="Sarah Chazal" userId="896459a4-500e-4c83-ac16-132d487b62a8" providerId="ADAL" clId="{E58F4066-58B7-4C2F-BD0E-AC0785ECCDA6}" dt="2023-06-13T16:31:02.299" v="2366"/>
          <ac:cxnSpMkLst>
            <pc:docMk/>
            <pc:sldMk cId="3222616207" sldId="263"/>
            <ac:cxnSpMk id="9" creationId="{CC349A21-ECAC-48D8-6327-BC60A4C0D9D6}"/>
          </ac:cxnSpMkLst>
        </pc:cxnChg>
        <pc:cxnChg chg="add del mod">
          <ac:chgData name="Sarah Chazal" userId="896459a4-500e-4c83-ac16-132d487b62a8" providerId="ADAL" clId="{E58F4066-58B7-4C2F-BD0E-AC0785ECCDA6}" dt="2023-06-13T16:31:10.274" v="2369" actId="478"/>
          <ac:cxnSpMkLst>
            <pc:docMk/>
            <pc:sldMk cId="3222616207" sldId="263"/>
            <ac:cxnSpMk id="15" creationId="{FE35558D-AE22-9163-D8A7-E9B6870A1A2E}"/>
          </ac:cxnSpMkLst>
        </pc:cxnChg>
        <pc:cxnChg chg="add del mod">
          <ac:chgData name="Sarah Chazal" userId="896459a4-500e-4c83-ac16-132d487b62a8" providerId="ADAL" clId="{E58F4066-58B7-4C2F-BD0E-AC0785ECCDA6}" dt="2023-06-13T16:31:11.334" v="2370" actId="478"/>
          <ac:cxnSpMkLst>
            <pc:docMk/>
            <pc:sldMk cId="3222616207" sldId="263"/>
            <ac:cxnSpMk id="17" creationId="{C4444F49-8554-66DC-4D54-E3D4004F1692}"/>
          </ac:cxnSpMkLst>
        </pc:cxnChg>
        <pc:cxnChg chg="add mod">
          <ac:chgData name="Sarah Chazal" userId="896459a4-500e-4c83-ac16-132d487b62a8" providerId="ADAL" clId="{E58F4066-58B7-4C2F-BD0E-AC0785ECCDA6}" dt="2023-06-13T16:31:08.305" v="2368" actId="1076"/>
          <ac:cxnSpMkLst>
            <pc:docMk/>
            <pc:sldMk cId="3222616207" sldId="263"/>
            <ac:cxnSpMk id="19" creationId="{93F4BF53-F110-AF8B-91C9-EB24D5F1246D}"/>
          </ac:cxnSpMkLst>
        </pc:cxnChg>
        <pc:cxnChg chg="add mod">
          <ac:chgData name="Sarah Chazal" userId="896459a4-500e-4c83-ac16-132d487b62a8" providerId="ADAL" clId="{E58F4066-58B7-4C2F-BD0E-AC0785ECCDA6}" dt="2023-06-13T16:31:08.305" v="2368" actId="1076"/>
          <ac:cxnSpMkLst>
            <pc:docMk/>
            <pc:sldMk cId="3222616207" sldId="263"/>
            <ac:cxnSpMk id="20" creationId="{76E94DDD-7146-476B-44A8-C4D645CAED9B}"/>
          </ac:cxnSpMkLst>
        </pc:cxnChg>
      </pc:sldChg>
      <pc:sldChg chg="addSp delSp modSp add del mod">
        <pc:chgData name="Sarah Chazal" userId="896459a4-500e-4c83-ac16-132d487b62a8" providerId="ADAL" clId="{E58F4066-58B7-4C2F-BD0E-AC0785ECCDA6}" dt="2023-06-13T15:31:54.511" v="1156" actId="2696"/>
        <pc:sldMkLst>
          <pc:docMk/>
          <pc:sldMk cId="1065365519" sldId="264"/>
        </pc:sldMkLst>
        <pc:spChg chg="add mod">
          <ac:chgData name="Sarah Chazal" userId="896459a4-500e-4c83-ac16-132d487b62a8" providerId="ADAL" clId="{E58F4066-58B7-4C2F-BD0E-AC0785ECCDA6}" dt="2023-06-13T15:12:11.756" v="572" actId="20577"/>
          <ac:spMkLst>
            <pc:docMk/>
            <pc:sldMk cId="1065365519" sldId="264"/>
            <ac:spMk id="3" creationId="{6A1C9B74-A0B8-4EC6-CCDA-1D7CAAC36E66}"/>
          </ac:spMkLst>
        </pc:spChg>
        <pc:spChg chg="add del">
          <ac:chgData name="Sarah Chazal" userId="896459a4-500e-4c83-ac16-132d487b62a8" providerId="ADAL" clId="{E58F4066-58B7-4C2F-BD0E-AC0785ECCDA6}" dt="2023-06-13T15:06:13.404" v="465" actId="478"/>
          <ac:spMkLst>
            <pc:docMk/>
            <pc:sldMk cId="1065365519" sldId="264"/>
            <ac:spMk id="4" creationId="{D4FBD05E-079C-3C7F-7F4B-F24CD70D61AF}"/>
          </ac:spMkLst>
        </pc:spChg>
        <pc:spChg chg="add mod">
          <ac:chgData name="Sarah Chazal" userId="896459a4-500e-4c83-ac16-132d487b62a8" providerId="ADAL" clId="{E58F4066-58B7-4C2F-BD0E-AC0785ECCDA6}" dt="2023-06-13T15:16:13.931" v="1089" actId="113"/>
          <ac:spMkLst>
            <pc:docMk/>
            <pc:sldMk cId="1065365519" sldId="264"/>
            <ac:spMk id="7" creationId="{43C920A3-806F-291C-1236-C87AFFD1A18F}"/>
          </ac:spMkLst>
        </pc:spChg>
        <pc:picChg chg="add del mod modCrop">
          <ac:chgData name="Sarah Chazal" userId="896459a4-500e-4c83-ac16-132d487b62a8" providerId="ADAL" clId="{E58F4066-58B7-4C2F-BD0E-AC0785ECCDA6}" dt="2023-06-13T14:33:58.962" v="387" actId="21"/>
          <ac:picMkLst>
            <pc:docMk/>
            <pc:sldMk cId="1065365519" sldId="264"/>
            <ac:picMk id="2" creationId="{DBE9D96B-07E5-B1E2-AA1D-4B93FF9112C4}"/>
          </ac:picMkLst>
        </pc:picChg>
        <pc:picChg chg="add mod modCrop">
          <ac:chgData name="Sarah Chazal" userId="896459a4-500e-4c83-ac16-132d487b62a8" providerId="ADAL" clId="{E58F4066-58B7-4C2F-BD0E-AC0785ECCDA6}" dt="2023-06-13T15:13:31.451" v="886" actId="1076"/>
          <ac:picMkLst>
            <pc:docMk/>
            <pc:sldMk cId="1065365519" sldId="264"/>
            <ac:picMk id="6" creationId="{3900753E-A25D-3FBA-DC3B-E4605BD8DC1C}"/>
          </ac:picMkLst>
        </pc:picChg>
      </pc:sldChg>
      <pc:sldChg chg="addSp modSp add mod setBg">
        <pc:chgData name="Sarah Chazal" userId="896459a4-500e-4c83-ac16-132d487b62a8" providerId="ADAL" clId="{E58F4066-58B7-4C2F-BD0E-AC0785ECCDA6}" dt="2023-06-16T14:47:56.277" v="2780" actId="1076"/>
        <pc:sldMkLst>
          <pc:docMk/>
          <pc:sldMk cId="1617661529" sldId="265"/>
        </pc:sldMkLst>
        <pc:spChg chg="add mod">
          <ac:chgData name="Sarah Chazal" userId="896459a4-500e-4c83-ac16-132d487b62a8" providerId="ADAL" clId="{E58F4066-58B7-4C2F-BD0E-AC0785ECCDA6}" dt="2023-06-16T14:32:39.778" v="2686" actId="14100"/>
          <ac:spMkLst>
            <pc:docMk/>
            <pc:sldMk cId="1617661529" sldId="265"/>
            <ac:spMk id="4" creationId="{D4245B1E-0739-DA7D-528F-E4DEB9D13E88}"/>
          </ac:spMkLst>
        </pc:spChg>
        <pc:spChg chg="add mod">
          <ac:chgData name="Sarah Chazal" userId="896459a4-500e-4c83-ac16-132d487b62a8" providerId="ADAL" clId="{E58F4066-58B7-4C2F-BD0E-AC0785ECCDA6}" dt="2023-06-16T14:47:56.277" v="2780" actId="1076"/>
          <ac:spMkLst>
            <pc:docMk/>
            <pc:sldMk cId="1617661529" sldId="265"/>
            <ac:spMk id="5" creationId="{CBA197DD-FFC8-C905-4274-483BB062EFAC}"/>
          </ac:spMkLst>
        </pc:spChg>
        <pc:spChg chg="add mod">
          <ac:chgData name="Sarah Chazal" userId="896459a4-500e-4c83-ac16-132d487b62a8" providerId="ADAL" clId="{E58F4066-58B7-4C2F-BD0E-AC0785ECCDA6}" dt="2023-06-16T14:47:53.367" v="2779" actId="14100"/>
          <ac:spMkLst>
            <pc:docMk/>
            <pc:sldMk cId="1617661529" sldId="265"/>
            <ac:spMk id="6" creationId="{B467C4FB-9162-20E2-6CAF-8F36D53A5F80}"/>
          </ac:spMkLst>
        </pc:spChg>
        <pc:picChg chg="add mod">
          <ac:chgData name="Sarah Chazal" userId="896459a4-500e-4c83-ac16-132d487b62a8" providerId="ADAL" clId="{E58F4066-58B7-4C2F-BD0E-AC0785ECCDA6}" dt="2023-06-16T14:32:32.483" v="2683" actId="27614"/>
          <ac:picMkLst>
            <pc:docMk/>
            <pc:sldMk cId="1617661529" sldId="265"/>
            <ac:picMk id="3" creationId="{C5315861-7652-F79D-E820-B193476E410C}"/>
          </ac:picMkLst>
        </pc:picChg>
      </pc:sldChg>
      <pc:sldChg chg="addSp modSp add mod">
        <pc:chgData name="Sarah Chazal" userId="896459a4-500e-4c83-ac16-132d487b62a8" providerId="ADAL" clId="{E58F4066-58B7-4C2F-BD0E-AC0785ECCDA6}" dt="2023-06-16T14:32:01.316" v="2680" actId="403"/>
        <pc:sldMkLst>
          <pc:docMk/>
          <pc:sldMk cId="3251275090" sldId="266"/>
        </pc:sldMkLst>
        <pc:spChg chg="add mod">
          <ac:chgData name="Sarah Chazal" userId="896459a4-500e-4c83-ac16-132d487b62a8" providerId="ADAL" clId="{E58F4066-58B7-4C2F-BD0E-AC0785ECCDA6}" dt="2023-06-16T14:31:31.320" v="2650" actId="14100"/>
          <ac:spMkLst>
            <pc:docMk/>
            <pc:sldMk cId="3251275090" sldId="266"/>
            <ac:spMk id="4" creationId="{4B319216-068E-772C-154E-24D30F730A72}"/>
          </ac:spMkLst>
        </pc:spChg>
        <pc:spChg chg="add mod">
          <ac:chgData name="Sarah Chazal" userId="896459a4-500e-4c83-ac16-132d487b62a8" providerId="ADAL" clId="{E58F4066-58B7-4C2F-BD0E-AC0785ECCDA6}" dt="2023-06-16T14:32:01.316" v="2680" actId="403"/>
          <ac:spMkLst>
            <pc:docMk/>
            <pc:sldMk cId="3251275090" sldId="266"/>
            <ac:spMk id="5" creationId="{38E292E4-BA07-B3F0-B734-C92E0BBA601B}"/>
          </ac:spMkLst>
        </pc:spChg>
        <pc:picChg chg="add mod">
          <ac:chgData name="Sarah Chazal" userId="896459a4-500e-4c83-ac16-132d487b62a8" providerId="ADAL" clId="{E58F4066-58B7-4C2F-BD0E-AC0785ECCDA6}" dt="2023-06-16T14:31:33.639" v="2651" actId="1076"/>
          <ac:picMkLst>
            <pc:docMk/>
            <pc:sldMk cId="3251275090" sldId="266"/>
            <ac:picMk id="3" creationId="{0A4F2B63-00E9-C938-BC0D-DD815A6E13D1}"/>
          </ac:picMkLst>
        </pc:picChg>
      </pc:sldChg>
      <pc:sldChg chg="addSp delSp modSp add mod ord">
        <pc:chgData name="Sarah Chazal" userId="896459a4-500e-4c83-ac16-132d487b62a8" providerId="ADAL" clId="{E58F4066-58B7-4C2F-BD0E-AC0785ECCDA6}" dt="2023-06-13T15:44:25.569" v="1469" actId="478"/>
        <pc:sldMkLst>
          <pc:docMk/>
          <pc:sldMk cId="717188803" sldId="267"/>
        </pc:sldMkLst>
        <pc:spChg chg="mod">
          <ac:chgData name="Sarah Chazal" userId="896459a4-500e-4c83-ac16-132d487b62a8" providerId="ADAL" clId="{E58F4066-58B7-4C2F-BD0E-AC0785ECCDA6}" dt="2023-06-13T15:31:20.199" v="1120" actId="1076"/>
          <ac:spMkLst>
            <pc:docMk/>
            <pc:sldMk cId="717188803" sldId="267"/>
            <ac:spMk id="2" creationId="{8404E49F-4DF4-201E-F569-E9378CCC6B93}"/>
          </ac:spMkLst>
        </pc:spChg>
        <pc:picChg chg="add mod ord">
          <ac:chgData name="Sarah Chazal" userId="896459a4-500e-4c83-ac16-132d487b62a8" providerId="ADAL" clId="{E58F4066-58B7-4C2F-BD0E-AC0785ECCDA6}" dt="2023-06-13T15:44:24.073" v="1468" actId="167"/>
          <ac:picMkLst>
            <pc:docMk/>
            <pc:sldMk cId="717188803" sldId="267"/>
            <ac:picMk id="4" creationId="{2A37B597-DFA9-DBF1-1005-96C2BB17BADA}"/>
          </ac:picMkLst>
        </pc:picChg>
        <pc:picChg chg="del">
          <ac:chgData name="Sarah Chazal" userId="896459a4-500e-4c83-ac16-132d487b62a8" providerId="ADAL" clId="{E58F4066-58B7-4C2F-BD0E-AC0785ECCDA6}" dt="2023-06-13T15:31:18.196" v="1119" actId="478"/>
          <ac:picMkLst>
            <pc:docMk/>
            <pc:sldMk cId="717188803" sldId="267"/>
            <ac:picMk id="15" creationId="{0723DE92-5E9A-5BCC-1DC0-4C78F2382C46}"/>
          </ac:picMkLst>
        </pc:picChg>
        <pc:picChg chg="del">
          <ac:chgData name="Sarah Chazal" userId="896459a4-500e-4c83-ac16-132d487b62a8" providerId="ADAL" clId="{E58F4066-58B7-4C2F-BD0E-AC0785ECCDA6}" dt="2023-06-13T15:44:25.569" v="1469" actId="478"/>
          <ac:picMkLst>
            <pc:docMk/>
            <pc:sldMk cId="717188803" sldId="267"/>
            <ac:picMk id="17" creationId="{2720FD29-5C60-F113-3799-9F0E8BD7A49C}"/>
          </ac:picMkLst>
        </pc:picChg>
      </pc:sldChg>
      <pc:sldChg chg="addSp delSp modSp add mod ord setBg">
        <pc:chgData name="Sarah Chazal" userId="896459a4-500e-4c83-ac16-132d487b62a8" providerId="ADAL" clId="{E58F4066-58B7-4C2F-BD0E-AC0785ECCDA6}" dt="2023-06-16T14:44:53.936" v="2738" actId="21"/>
        <pc:sldMkLst>
          <pc:docMk/>
          <pc:sldMk cId="4130451291" sldId="268"/>
        </pc:sldMkLst>
        <pc:spChg chg="add del mod">
          <ac:chgData name="Sarah Chazal" userId="896459a4-500e-4c83-ac16-132d487b62a8" providerId="ADAL" clId="{E58F4066-58B7-4C2F-BD0E-AC0785ECCDA6}" dt="2023-06-16T14:44:53.936" v="2738" actId="21"/>
          <ac:spMkLst>
            <pc:docMk/>
            <pc:sldMk cId="4130451291" sldId="268"/>
            <ac:spMk id="2" creationId="{E01C350B-2502-FA14-EA57-3081B6C00DE3}"/>
          </ac:spMkLst>
        </pc:spChg>
        <pc:spChg chg="mod">
          <ac:chgData name="Sarah Chazal" userId="896459a4-500e-4c83-ac16-132d487b62a8" providerId="ADAL" clId="{E58F4066-58B7-4C2F-BD0E-AC0785ECCDA6}" dt="2023-06-13T15:40:32.725" v="1382" actId="26606"/>
          <ac:spMkLst>
            <pc:docMk/>
            <pc:sldMk cId="4130451291" sldId="268"/>
            <ac:spMk id="3" creationId="{6A1C9B74-A0B8-4EC6-CCDA-1D7CAAC36E66}"/>
          </ac:spMkLst>
        </pc:spChg>
        <pc:spChg chg="mod">
          <ac:chgData name="Sarah Chazal" userId="896459a4-500e-4c83-ac16-132d487b62a8" providerId="ADAL" clId="{E58F4066-58B7-4C2F-BD0E-AC0785ECCDA6}" dt="2023-06-16T14:44:50.590" v="2737" actId="108"/>
          <ac:spMkLst>
            <pc:docMk/>
            <pc:sldMk cId="4130451291" sldId="268"/>
            <ac:spMk id="7" creationId="{43C920A3-806F-291C-1236-C87AFFD1A18F}"/>
          </ac:spMkLst>
        </pc:spChg>
        <pc:spChg chg="add del">
          <ac:chgData name="Sarah Chazal" userId="896459a4-500e-4c83-ac16-132d487b62a8" providerId="ADAL" clId="{E58F4066-58B7-4C2F-BD0E-AC0785ECCDA6}" dt="2023-06-13T15:40:32.725" v="1382" actId="26606"/>
          <ac:spMkLst>
            <pc:docMk/>
            <pc:sldMk cId="4130451291" sldId="268"/>
            <ac:spMk id="17" creationId="{B3F59054-3394-4D87-8BD0-A28DCD47F1BC}"/>
          </ac:spMkLst>
        </pc:spChg>
        <pc:spChg chg="add del">
          <ac:chgData name="Sarah Chazal" userId="896459a4-500e-4c83-ac16-132d487b62a8" providerId="ADAL" clId="{E58F4066-58B7-4C2F-BD0E-AC0785ECCDA6}" dt="2023-06-13T15:40:32.725" v="1382" actId="26606"/>
          <ac:spMkLst>
            <pc:docMk/>
            <pc:sldMk cId="4130451291" sldId="268"/>
            <ac:spMk id="19" creationId="{2FE0ABA9-CAF1-4816-837D-5F28AAA08E0A}"/>
          </ac:spMkLst>
        </pc:spChg>
        <pc:spChg chg="add del">
          <ac:chgData name="Sarah Chazal" userId="896459a4-500e-4c83-ac16-132d487b62a8" providerId="ADAL" clId="{E58F4066-58B7-4C2F-BD0E-AC0785ECCDA6}" dt="2023-06-13T15:40:32.725" v="1382" actId="26606"/>
          <ac:spMkLst>
            <pc:docMk/>
            <pc:sldMk cId="4130451291" sldId="268"/>
            <ac:spMk id="21" creationId="{BC8B9C14-70F0-4F42-85FF-0DD3D5A585A5}"/>
          </ac:spMkLst>
        </pc:spChg>
        <pc:spChg chg="add del">
          <ac:chgData name="Sarah Chazal" userId="896459a4-500e-4c83-ac16-132d487b62a8" providerId="ADAL" clId="{E58F4066-58B7-4C2F-BD0E-AC0785ECCDA6}" dt="2023-06-13T15:40:32.725" v="1382" actId="26606"/>
          <ac:spMkLst>
            <pc:docMk/>
            <pc:sldMk cId="4130451291" sldId="268"/>
            <ac:spMk id="23" creationId="{98DE6C44-43F8-4DE4-AB81-66853FFEA09A}"/>
          </ac:spMkLst>
        </pc:spChg>
        <pc:spChg chg="add del">
          <ac:chgData name="Sarah Chazal" userId="896459a4-500e-4c83-ac16-132d487b62a8" providerId="ADAL" clId="{E58F4066-58B7-4C2F-BD0E-AC0785ECCDA6}" dt="2023-06-13T15:40:32.725" v="1382" actId="26606"/>
          <ac:spMkLst>
            <pc:docMk/>
            <pc:sldMk cId="4130451291" sldId="268"/>
            <ac:spMk id="25" creationId="{2409529B-9B56-4F10-BE4D-F934DB89E57E}"/>
          </ac:spMkLst>
        </pc:spChg>
        <pc:picChg chg="add del mod">
          <ac:chgData name="Sarah Chazal" userId="896459a4-500e-4c83-ac16-132d487b62a8" providerId="ADAL" clId="{E58F4066-58B7-4C2F-BD0E-AC0785ECCDA6}" dt="2023-06-13T15:38:03.894" v="1351" actId="478"/>
          <ac:picMkLst>
            <pc:docMk/>
            <pc:sldMk cId="4130451291" sldId="268"/>
            <ac:picMk id="4" creationId="{BCA841D5-444E-1790-6DE9-9F6A86D8D914}"/>
          </ac:picMkLst>
        </pc:picChg>
        <pc:picChg chg="ord">
          <ac:chgData name="Sarah Chazal" userId="896459a4-500e-4c83-ac16-132d487b62a8" providerId="ADAL" clId="{E58F4066-58B7-4C2F-BD0E-AC0785ECCDA6}" dt="2023-06-13T15:40:32.725" v="1382" actId="26606"/>
          <ac:picMkLst>
            <pc:docMk/>
            <pc:sldMk cId="4130451291" sldId="268"/>
            <ac:picMk id="6" creationId="{3900753E-A25D-3FBA-DC3B-E4605BD8DC1C}"/>
          </ac:picMkLst>
        </pc:picChg>
        <pc:picChg chg="add mod ord">
          <ac:chgData name="Sarah Chazal" userId="896459a4-500e-4c83-ac16-132d487b62a8" providerId="ADAL" clId="{E58F4066-58B7-4C2F-BD0E-AC0785ECCDA6}" dt="2023-06-13T15:40:32.725" v="1382" actId="26606"/>
          <ac:picMkLst>
            <pc:docMk/>
            <pc:sldMk cId="4130451291" sldId="268"/>
            <ac:picMk id="8" creationId="{7246D5CD-8153-8EB4-D8AA-161698028CB9}"/>
          </ac:picMkLst>
        </pc:picChg>
        <pc:picChg chg="add mod ord">
          <ac:chgData name="Sarah Chazal" userId="896459a4-500e-4c83-ac16-132d487b62a8" providerId="ADAL" clId="{E58F4066-58B7-4C2F-BD0E-AC0785ECCDA6}" dt="2023-06-13T15:40:32.725" v="1382" actId="26606"/>
          <ac:picMkLst>
            <pc:docMk/>
            <pc:sldMk cId="4130451291" sldId="268"/>
            <ac:picMk id="10" creationId="{38F97107-37E8-2E24-4DE4-49A4E0C07F3A}"/>
          </ac:picMkLst>
        </pc:picChg>
        <pc:picChg chg="add mod ord">
          <ac:chgData name="Sarah Chazal" userId="896459a4-500e-4c83-ac16-132d487b62a8" providerId="ADAL" clId="{E58F4066-58B7-4C2F-BD0E-AC0785ECCDA6}" dt="2023-06-13T15:40:32.725" v="1382" actId="26606"/>
          <ac:picMkLst>
            <pc:docMk/>
            <pc:sldMk cId="4130451291" sldId="268"/>
            <ac:picMk id="12" creationId="{14AA4D4B-D5B7-302D-C92A-FFCE9B3551B4}"/>
          </ac:picMkLst>
        </pc:picChg>
        <pc:picChg chg="add del mod">
          <ac:chgData name="Sarah Chazal" userId="896459a4-500e-4c83-ac16-132d487b62a8" providerId="ADAL" clId="{E58F4066-58B7-4C2F-BD0E-AC0785ECCDA6}" dt="2023-06-13T15:40:52.934" v="1384" actId="478"/>
          <ac:picMkLst>
            <pc:docMk/>
            <pc:sldMk cId="4130451291" sldId="268"/>
            <ac:picMk id="13" creationId="{14D51BD7-D080-D8E7-44B2-65E6949EFC38}"/>
          </ac:picMkLst>
        </pc:picChg>
      </pc:sldChg>
      <pc:sldChg chg="addSp delSp modSp add mod ord">
        <pc:chgData name="Sarah Chazal" userId="896459a4-500e-4c83-ac16-132d487b62a8" providerId="ADAL" clId="{E58F4066-58B7-4C2F-BD0E-AC0785ECCDA6}" dt="2023-06-16T14:44:42.063" v="2735" actId="21"/>
        <pc:sldMkLst>
          <pc:docMk/>
          <pc:sldMk cId="2036141132" sldId="269"/>
        </pc:sldMkLst>
        <pc:spChg chg="add del mod">
          <ac:chgData name="Sarah Chazal" userId="896459a4-500e-4c83-ac16-132d487b62a8" providerId="ADAL" clId="{E58F4066-58B7-4C2F-BD0E-AC0785ECCDA6}" dt="2023-06-16T14:44:42.063" v="2735" actId="21"/>
          <ac:spMkLst>
            <pc:docMk/>
            <pc:sldMk cId="2036141132" sldId="269"/>
            <ac:spMk id="2" creationId="{C08BD86B-71D0-D0BC-4616-319707733C12}"/>
          </ac:spMkLst>
        </pc:spChg>
        <pc:spChg chg="mod">
          <ac:chgData name="Sarah Chazal" userId="896459a4-500e-4c83-ac16-132d487b62a8" providerId="ADAL" clId="{E58F4066-58B7-4C2F-BD0E-AC0785ECCDA6}" dt="2023-06-13T15:31:51.578" v="1155"/>
          <ac:spMkLst>
            <pc:docMk/>
            <pc:sldMk cId="2036141132" sldId="269"/>
            <ac:spMk id="3" creationId="{6A1C9B74-A0B8-4EC6-CCDA-1D7CAAC36E66}"/>
          </ac:spMkLst>
        </pc:spChg>
        <pc:spChg chg="mod">
          <ac:chgData name="Sarah Chazal" userId="896459a4-500e-4c83-ac16-132d487b62a8" providerId="ADAL" clId="{E58F4066-58B7-4C2F-BD0E-AC0785ECCDA6}" dt="2023-06-16T14:44:37.153" v="2734" actId="948"/>
          <ac:spMkLst>
            <pc:docMk/>
            <pc:sldMk cId="2036141132" sldId="269"/>
            <ac:spMk id="7" creationId="{43C920A3-806F-291C-1236-C87AFFD1A18F}"/>
          </ac:spMkLst>
        </pc:spChg>
        <pc:picChg chg="add mod">
          <ac:chgData name="Sarah Chazal" userId="896459a4-500e-4c83-ac16-132d487b62a8" providerId="ADAL" clId="{E58F4066-58B7-4C2F-BD0E-AC0785ECCDA6}" dt="2023-06-13T15:34:52.017" v="1174" actId="1076"/>
          <ac:picMkLst>
            <pc:docMk/>
            <pc:sldMk cId="2036141132" sldId="269"/>
            <ac:picMk id="4" creationId="{419CB14B-21A5-E50C-E18E-9DC2659F1DF6}"/>
          </ac:picMkLst>
        </pc:picChg>
        <pc:picChg chg="add mod">
          <ac:chgData name="Sarah Chazal" userId="896459a4-500e-4c83-ac16-132d487b62a8" providerId="ADAL" clId="{E58F4066-58B7-4C2F-BD0E-AC0785ECCDA6}" dt="2023-06-13T15:34:52.017" v="1174" actId="1076"/>
          <ac:picMkLst>
            <pc:docMk/>
            <pc:sldMk cId="2036141132" sldId="269"/>
            <ac:picMk id="8" creationId="{2D0172BC-49D5-7523-FC6E-5582C68059E4}"/>
          </ac:picMkLst>
        </pc:picChg>
      </pc:sldChg>
      <pc:sldChg chg="addSp delSp modSp add mod ord">
        <pc:chgData name="Sarah Chazal" userId="896459a4-500e-4c83-ac16-132d487b62a8" providerId="ADAL" clId="{E58F4066-58B7-4C2F-BD0E-AC0785ECCDA6}" dt="2023-06-13T15:43:53.435" v="1463" actId="1076"/>
        <pc:sldMkLst>
          <pc:docMk/>
          <pc:sldMk cId="3120426231" sldId="270"/>
        </pc:sldMkLst>
        <pc:spChg chg="mod ord">
          <ac:chgData name="Sarah Chazal" userId="896459a4-500e-4c83-ac16-132d487b62a8" providerId="ADAL" clId="{E58F4066-58B7-4C2F-BD0E-AC0785ECCDA6}" dt="2023-06-13T15:43:53.435" v="1463" actId="1076"/>
          <ac:spMkLst>
            <pc:docMk/>
            <pc:sldMk cId="3120426231" sldId="270"/>
            <ac:spMk id="2" creationId="{8404E49F-4DF4-201E-F569-E9378CCC6B93}"/>
          </ac:spMkLst>
        </pc:spChg>
        <pc:picChg chg="add mod">
          <ac:chgData name="Sarah Chazal" userId="896459a4-500e-4c83-ac16-132d487b62a8" providerId="ADAL" clId="{E58F4066-58B7-4C2F-BD0E-AC0785ECCDA6}" dt="2023-06-13T15:43:50.836" v="1462" actId="1076"/>
          <ac:picMkLst>
            <pc:docMk/>
            <pc:sldMk cId="3120426231" sldId="270"/>
            <ac:picMk id="4" creationId="{44E2E1DC-9638-51B1-38B4-BB582963186B}"/>
          </ac:picMkLst>
        </pc:picChg>
        <pc:picChg chg="del mod">
          <ac:chgData name="Sarah Chazal" userId="896459a4-500e-4c83-ac16-132d487b62a8" providerId="ADAL" clId="{E58F4066-58B7-4C2F-BD0E-AC0785ECCDA6}" dt="2023-06-13T15:42:37.249" v="1446" actId="478"/>
          <ac:picMkLst>
            <pc:docMk/>
            <pc:sldMk cId="3120426231" sldId="270"/>
            <ac:picMk id="17" creationId="{2720FD29-5C60-F113-3799-9F0E8BD7A49C}"/>
          </ac:picMkLst>
        </pc:picChg>
      </pc:sldChg>
      <pc:sldChg chg="addSp delSp modSp add del mod">
        <pc:chgData name="Sarah Chazal" userId="896459a4-500e-4c83-ac16-132d487b62a8" providerId="ADAL" clId="{E58F4066-58B7-4C2F-BD0E-AC0785ECCDA6}" dt="2023-06-13T15:46:56.472" v="1492" actId="20577"/>
        <pc:sldMkLst>
          <pc:docMk/>
          <pc:sldMk cId="1573591830" sldId="271"/>
        </pc:sldMkLst>
        <pc:spChg chg="add del mod">
          <ac:chgData name="Sarah Chazal" userId="896459a4-500e-4c83-ac16-132d487b62a8" providerId="ADAL" clId="{E58F4066-58B7-4C2F-BD0E-AC0785ECCDA6}" dt="2023-06-13T15:46:17.011" v="1482"/>
          <ac:spMkLst>
            <pc:docMk/>
            <pc:sldMk cId="1573591830" sldId="271"/>
            <ac:spMk id="2" creationId="{8404E49F-4DF4-201E-F569-E9378CCC6B93}"/>
          </ac:spMkLst>
        </pc:spChg>
        <pc:spChg chg="add mod">
          <ac:chgData name="Sarah Chazal" userId="896459a4-500e-4c83-ac16-132d487b62a8" providerId="ADAL" clId="{E58F4066-58B7-4C2F-BD0E-AC0785ECCDA6}" dt="2023-06-13T15:46:40.398" v="1486" actId="1076"/>
          <ac:spMkLst>
            <pc:docMk/>
            <pc:sldMk cId="1573591830" sldId="271"/>
            <ac:spMk id="3" creationId="{77E77B2D-CB91-F022-45C3-05B9D4E6D2E6}"/>
          </ac:spMkLst>
        </pc:spChg>
        <pc:spChg chg="add mod">
          <ac:chgData name="Sarah Chazal" userId="896459a4-500e-4c83-ac16-132d487b62a8" providerId="ADAL" clId="{E58F4066-58B7-4C2F-BD0E-AC0785ECCDA6}" dt="2023-06-13T15:46:56.472" v="1492" actId="20577"/>
          <ac:spMkLst>
            <pc:docMk/>
            <pc:sldMk cId="1573591830" sldId="271"/>
            <ac:spMk id="5" creationId="{B46EAC70-C3DA-9675-452E-4155B9E9D195}"/>
          </ac:spMkLst>
        </pc:spChg>
        <pc:picChg chg="mod">
          <ac:chgData name="Sarah Chazal" userId="896459a4-500e-4c83-ac16-132d487b62a8" providerId="ADAL" clId="{E58F4066-58B7-4C2F-BD0E-AC0785ECCDA6}" dt="2023-06-13T15:46:37.161" v="1485" actId="1076"/>
          <ac:picMkLst>
            <pc:docMk/>
            <pc:sldMk cId="1573591830" sldId="271"/>
            <ac:picMk id="4" creationId="{44E2E1DC-9638-51B1-38B4-BB582963186B}"/>
          </ac:picMkLst>
        </pc:picChg>
      </pc:sldChg>
      <pc:sldChg chg="addSp delSp modSp add mod ord setBg">
        <pc:chgData name="Sarah Chazal" userId="896459a4-500e-4c83-ac16-132d487b62a8" providerId="ADAL" clId="{E58F4066-58B7-4C2F-BD0E-AC0785ECCDA6}" dt="2023-06-13T15:52:14.231" v="1618" actId="1076"/>
        <pc:sldMkLst>
          <pc:docMk/>
          <pc:sldMk cId="4124372739" sldId="272"/>
        </pc:sldMkLst>
        <pc:spChg chg="mod">
          <ac:chgData name="Sarah Chazal" userId="896459a4-500e-4c83-ac16-132d487b62a8" providerId="ADAL" clId="{E58F4066-58B7-4C2F-BD0E-AC0785ECCDA6}" dt="2023-06-13T15:51:32.064" v="1599" actId="26606"/>
          <ac:spMkLst>
            <pc:docMk/>
            <pc:sldMk cId="4124372739" sldId="272"/>
            <ac:spMk id="3" creationId="{6A1C9B74-A0B8-4EC6-CCDA-1D7CAAC36E66}"/>
          </ac:spMkLst>
        </pc:spChg>
        <pc:spChg chg="mod ord">
          <ac:chgData name="Sarah Chazal" userId="896459a4-500e-4c83-ac16-132d487b62a8" providerId="ADAL" clId="{E58F4066-58B7-4C2F-BD0E-AC0785ECCDA6}" dt="2023-06-13T15:51:32.064" v="1599" actId="26606"/>
          <ac:spMkLst>
            <pc:docMk/>
            <pc:sldMk cId="4124372739" sldId="272"/>
            <ac:spMk id="7" creationId="{43C920A3-806F-291C-1236-C87AFFD1A18F}"/>
          </ac:spMkLst>
        </pc:spChg>
        <pc:spChg chg="add del">
          <ac:chgData name="Sarah Chazal" userId="896459a4-500e-4c83-ac16-132d487b62a8" providerId="ADAL" clId="{E58F4066-58B7-4C2F-BD0E-AC0785ECCDA6}" dt="2023-06-13T15:51:32.064" v="1599" actId="26606"/>
          <ac:spMkLst>
            <pc:docMk/>
            <pc:sldMk cId="4124372739" sldId="272"/>
            <ac:spMk id="24" creationId="{4E98B8B0-573C-43DD-85FE-31433D57070C}"/>
          </ac:spMkLst>
        </pc:spChg>
        <pc:spChg chg="add del">
          <ac:chgData name="Sarah Chazal" userId="896459a4-500e-4c83-ac16-132d487b62a8" providerId="ADAL" clId="{E58F4066-58B7-4C2F-BD0E-AC0785ECCDA6}" dt="2023-06-13T15:51:32.064" v="1599" actId="26606"/>
          <ac:spMkLst>
            <pc:docMk/>
            <pc:sldMk cId="4124372739" sldId="272"/>
            <ac:spMk id="26" creationId="{0ADDB668-2CA4-4D2B-9C34-3487CA330BA8}"/>
          </ac:spMkLst>
        </pc:spChg>
        <pc:spChg chg="add del">
          <ac:chgData name="Sarah Chazal" userId="896459a4-500e-4c83-ac16-132d487b62a8" providerId="ADAL" clId="{E58F4066-58B7-4C2F-BD0E-AC0785ECCDA6}" dt="2023-06-13T15:51:32.064" v="1599" actId="26606"/>
          <ac:spMkLst>
            <pc:docMk/>
            <pc:sldMk cId="4124372739" sldId="272"/>
            <ac:spMk id="28" creationId="{2568BC19-F052-4108-93E1-6A3D1DEC072F}"/>
          </ac:spMkLst>
        </pc:spChg>
        <pc:spChg chg="add del">
          <ac:chgData name="Sarah Chazal" userId="896459a4-500e-4c83-ac16-132d487b62a8" providerId="ADAL" clId="{E58F4066-58B7-4C2F-BD0E-AC0785ECCDA6}" dt="2023-06-13T15:51:32.064" v="1599" actId="26606"/>
          <ac:spMkLst>
            <pc:docMk/>
            <pc:sldMk cId="4124372739" sldId="272"/>
            <ac:spMk id="30" creationId="{D5FD337D-4D6B-4C8B-B6F5-121097E09881}"/>
          </ac:spMkLst>
        </pc:spChg>
        <pc:picChg chg="add del mod">
          <ac:chgData name="Sarah Chazal" userId="896459a4-500e-4c83-ac16-132d487b62a8" providerId="ADAL" clId="{E58F4066-58B7-4C2F-BD0E-AC0785ECCDA6}" dt="2023-06-13T15:50:33.068" v="1569" actId="478"/>
          <ac:picMkLst>
            <pc:docMk/>
            <pc:sldMk cId="4124372739" sldId="272"/>
            <ac:picMk id="4" creationId="{71BEF7E8-7B93-DD5D-714B-EE7C4465A63F}"/>
          </ac:picMkLst>
        </pc:picChg>
        <pc:picChg chg="ord">
          <ac:chgData name="Sarah Chazal" userId="896459a4-500e-4c83-ac16-132d487b62a8" providerId="ADAL" clId="{E58F4066-58B7-4C2F-BD0E-AC0785ECCDA6}" dt="2023-06-13T15:51:32.064" v="1599" actId="26606"/>
          <ac:picMkLst>
            <pc:docMk/>
            <pc:sldMk cId="4124372739" sldId="272"/>
            <ac:picMk id="6" creationId="{3900753E-A25D-3FBA-DC3B-E4605BD8DC1C}"/>
          </ac:picMkLst>
        </pc:picChg>
        <pc:picChg chg="del">
          <ac:chgData name="Sarah Chazal" userId="896459a4-500e-4c83-ac16-132d487b62a8" providerId="ADAL" clId="{E58F4066-58B7-4C2F-BD0E-AC0785ECCDA6}" dt="2023-06-13T15:47:30.237" v="1508" actId="478"/>
          <ac:picMkLst>
            <pc:docMk/>
            <pc:sldMk cId="4124372739" sldId="272"/>
            <ac:picMk id="8" creationId="{7246D5CD-8153-8EB4-D8AA-161698028CB9}"/>
          </ac:picMkLst>
        </pc:picChg>
        <pc:picChg chg="add del mod">
          <ac:chgData name="Sarah Chazal" userId="896459a4-500e-4c83-ac16-132d487b62a8" providerId="ADAL" clId="{E58F4066-58B7-4C2F-BD0E-AC0785ECCDA6}" dt="2023-06-13T15:50:44.536" v="1573" actId="478"/>
          <ac:picMkLst>
            <pc:docMk/>
            <pc:sldMk cId="4124372739" sldId="272"/>
            <ac:picMk id="9" creationId="{76729F27-3CF6-9737-97E0-6715C3640805}"/>
          </ac:picMkLst>
        </pc:picChg>
        <pc:picChg chg="del">
          <ac:chgData name="Sarah Chazal" userId="896459a4-500e-4c83-ac16-132d487b62a8" providerId="ADAL" clId="{E58F4066-58B7-4C2F-BD0E-AC0785ECCDA6}" dt="2023-06-13T15:47:29.750" v="1507" actId="478"/>
          <ac:picMkLst>
            <pc:docMk/>
            <pc:sldMk cId="4124372739" sldId="272"/>
            <ac:picMk id="10" creationId="{38F97107-37E8-2E24-4DE4-49A4E0C07F3A}"/>
          </ac:picMkLst>
        </pc:picChg>
        <pc:picChg chg="del">
          <ac:chgData name="Sarah Chazal" userId="896459a4-500e-4c83-ac16-132d487b62a8" providerId="ADAL" clId="{E58F4066-58B7-4C2F-BD0E-AC0785ECCDA6}" dt="2023-06-13T15:47:29.081" v="1506" actId="478"/>
          <ac:picMkLst>
            <pc:docMk/>
            <pc:sldMk cId="4124372739" sldId="272"/>
            <ac:picMk id="12" creationId="{14AA4D4B-D5B7-302D-C92A-FFCE9B3551B4}"/>
          </ac:picMkLst>
        </pc:picChg>
        <pc:picChg chg="add mod">
          <ac:chgData name="Sarah Chazal" userId="896459a4-500e-4c83-ac16-132d487b62a8" providerId="ADAL" clId="{E58F4066-58B7-4C2F-BD0E-AC0785ECCDA6}" dt="2023-06-13T15:52:14.231" v="1618" actId="1076"/>
          <ac:picMkLst>
            <pc:docMk/>
            <pc:sldMk cId="4124372739" sldId="272"/>
            <ac:picMk id="13" creationId="{2AB71F53-6B7D-DAF6-01B0-195F8CD1193A}"/>
          </ac:picMkLst>
        </pc:picChg>
        <pc:picChg chg="add mod ord">
          <ac:chgData name="Sarah Chazal" userId="896459a4-500e-4c83-ac16-132d487b62a8" providerId="ADAL" clId="{E58F4066-58B7-4C2F-BD0E-AC0785ECCDA6}" dt="2023-06-13T15:52:14.231" v="1618" actId="1076"/>
          <ac:picMkLst>
            <pc:docMk/>
            <pc:sldMk cId="4124372739" sldId="272"/>
            <ac:picMk id="15" creationId="{16F0FE2A-6247-1B21-7C3B-CC31D794E026}"/>
          </ac:picMkLst>
        </pc:picChg>
        <pc:picChg chg="add mod">
          <ac:chgData name="Sarah Chazal" userId="896459a4-500e-4c83-ac16-132d487b62a8" providerId="ADAL" clId="{E58F4066-58B7-4C2F-BD0E-AC0785ECCDA6}" dt="2023-06-13T15:51:57.474" v="1608" actId="14100"/>
          <ac:picMkLst>
            <pc:docMk/>
            <pc:sldMk cId="4124372739" sldId="272"/>
            <ac:picMk id="17" creationId="{FD68B057-29D9-C1A5-16C7-17E79E25B356}"/>
          </ac:picMkLst>
        </pc:picChg>
        <pc:picChg chg="add del mod ord">
          <ac:chgData name="Sarah Chazal" userId="896459a4-500e-4c83-ac16-132d487b62a8" providerId="ADAL" clId="{E58F4066-58B7-4C2F-BD0E-AC0785ECCDA6}" dt="2023-06-13T15:51:35.175" v="1600" actId="478"/>
          <ac:picMkLst>
            <pc:docMk/>
            <pc:sldMk cId="4124372739" sldId="272"/>
            <ac:picMk id="19" creationId="{13469C5D-FFAA-2785-2CBC-47C49ED26755}"/>
          </ac:picMkLst>
        </pc:picChg>
        <pc:picChg chg="add mod">
          <ac:chgData name="Sarah Chazal" userId="896459a4-500e-4c83-ac16-132d487b62a8" providerId="ADAL" clId="{E58F4066-58B7-4C2F-BD0E-AC0785ECCDA6}" dt="2023-06-13T15:52:04.507" v="1617" actId="1037"/>
          <ac:picMkLst>
            <pc:docMk/>
            <pc:sldMk cId="4124372739" sldId="272"/>
            <ac:picMk id="21" creationId="{5B51DE17-90E9-E850-0ACB-2708AC4E3683}"/>
          </ac:picMkLst>
        </pc:picChg>
      </pc:sldChg>
      <pc:sldChg chg="addSp delSp modSp add mod ord">
        <pc:chgData name="Sarah Chazal" userId="896459a4-500e-4c83-ac16-132d487b62a8" providerId="ADAL" clId="{E58F4066-58B7-4C2F-BD0E-AC0785ECCDA6}" dt="2023-06-13T15:53:13.609" v="1705" actId="1076"/>
        <pc:sldMkLst>
          <pc:docMk/>
          <pc:sldMk cId="4282411456" sldId="273"/>
        </pc:sldMkLst>
        <pc:spChg chg="mod">
          <ac:chgData name="Sarah Chazal" userId="896459a4-500e-4c83-ac16-132d487b62a8" providerId="ADAL" clId="{E58F4066-58B7-4C2F-BD0E-AC0785ECCDA6}" dt="2023-06-13T15:53:13.609" v="1705" actId="1076"/>
          <ac:spMkLst>
            <pc:docMk/>
            <pc:sldMk cId="4282411456" sldId="273"/>
            <ac:spMk id="2" creationId="{8404E49F-4DF4-201E-F569-E9378CCC6B93}"/>
          </ac:spMkLst>
        </pc:spChg>
        <pc:picChg chg="del">
          <ac:chgData name="Sarah Chazal" userId="896459a4-500e-4c83-ac16-132d487b62a8" providerId="ADAL" clId="{E58F4066-58B7-4C2F-BD0E-AC0785ECCDA6}" dt="2023-06-13T15:52:52.490" v="1699" actId="478"/>
          <ac:picMkLst>
            <pc:docMk/>
            <pc:sldMk cId="4282411456" sldId="273"/>
            <ac:picMk id="4" creationId="{44E2E1DC-9638-51B1-38B4-BB582963186B}"/>
          </ac:picMkLst>
        </pc:picChg>
        <pc:picChg chg="add mod">
          <ac:chgData name="Sarah Chazal" userId="896459a4-500e-4c83-ac16-132d487b62a8" providerId="ADAL" clId="{E58F4066-58B7-4C2F-BD0E-AC0785ECCDA6}" dt="2023-06-13T15:53:05.997" v="1704" actId="29295"/>
          <ac:picMkLst>
            <pc:docMk/>
            <pc:sldMk cId="4282411456" sldId="273"/>
            <ac:picMk id="5" creationId="{5E951A13-3E3B-AAAA-DE89-8C79E8554E5C}"/>
          </ac:picMkLst>
        </pc:picChg>
      </pc:sldChg>
      <pc:sldChg chg="addSp delSp modSp add mod ord">
        <pc:chgData name="Sarah Chazal" userId="896459a4-500e-4c83-ac16-132d487b62a8" providerId="ADAL" clId="{E58F4066-58B7-4C2F-BD0E-AC0785ECCDA6}" dt="2023-06-16T14:45:41.986" v="2763"/>
        <pc:sldMkLst>
          <pc:docMk/>
          <pc:sldMk cId="520298866" sldId="274"/>
        </pc:sldMkLst>
        <pc:spChg chg="add mod">
          <ac:chgData name="Sarah Chazal" userId="896459a4-500e-4c83-ac16-132d487b62a8" providerId="ADAL" clId="{E58F4066-58B7-4C2F-BD0E-AC0785ECCDA6}" dt="2023-06-16T14:45:41.986" v="2763"/>
          <ac:spMkLst>
            <pc:docMk/>
            <pc:sldMk cId="520298866" sldId="274"/>
            <ac:spMk id="2" creationId="{82616D73-C85C-9C05-3E86-1CD1059A4ABB}"/>
          </ac:spMkLst>
        </pc:spChg>
        <pc:spChg chg="mod">
          <ac:chgData name="Sarah Chazal" userId="896459a4-500e-4c83-ac16-132d487b62a8" providerId="ADAL" clId="{E58F4066-58B7-4C2F-BD0E-AC0785ECCDA6}" dt="2023-06-13T15:53:44.366" v="1715" actId="20577"/>
          <ac:spMkLst>
            <pc:docMk/>
            <pc:sldMk cId="520298866" sldId="274"/>
            <ac:spMk id="3" creationId="{6A1C9B74-A0B8-4EC6-CCDA-1D7CAAC36E66}"/>
          </ac:spMkLst>
        </pc:spChg>
        <pc:spChg chg="del mod">
          <ac:chgData name="Sarah Chazal" userId="896459a4-500e-4c83-ac16-132d487b62a8" providerId="ADAL" clId="{E58F4066-58B7-4C2F-BD0E-AC0785ECCDA6}" dt="2023-06-16T14:45:41.729" v="2762" actId="478"/>
          <ac:spMkLst>
            <pc:docMk/>
            <pc:sldMk cId="520298866" sldId="274"/>
            <ac:spMk id="7" creationId="{43C920A3-806F-291C-1236-C87AFFD1A18F}"/>
          </ac:spMkLst>
        </pc:spChg>
        <pc:picChg chg="add mod ord">
          <ac:chgData name="Sarah Chazal" userId="896459a4-500e-4c83-ac16-132d487b62a8" providerId="ADAL" clId="{E58F4066-58B7-4C2F-BD0E-AC0785ECCDA6}" dt="2023-06-13T15:58:43.733" v="1793" actId="167"/>
          <ac:picMkLst>
            <pc:docMk/>
            <pc:sldMk cId="520298866" sldId="274"/>
            <ac:picMk id="4" creationId="{A250D820-8D4C-E609-726D-147B5FAC0D72}"/>
          </ac:picMkLst>
        </pc:picChg>
        <pc:picChg chg="del">
          <ac:chgData name="Sarah Chazal" userId="896459a4-500e-4c83-ac16-132d487b62a8" providerId="ADAL" clId="{E58F4066-58B7-4C2F-BD0E-AC0785ECCDA6}" dt="2023-06-13T15:53:48.823" v="1718" actId="478"/>
          <ac:picMkLst>
            <pc:docMk/>
            <pc:sldMk cId="520298866" sldId="274"/>
            <ac:picMk id="13" creationId="{2AB71F53-6B7D-DAF6-01B0-195F8CD1193A}"/>
          </ac:picMkLst>
        </pc:picChg>
        <pc:picChg chg="del">
          <ac:chgData name="Sarah Chazal" userId="896459a4-500e-4c83-ac16-132d487b62a8" providerId="ADAL" clId="{E58F4066-58B7-4C2F-BD0E-AC0785ECCDA6}" dt="2023-06-13T15:53:48.515" v="1717" actId="478"/>
          <ac:picMkLst>
            <pc:docMk/>
            <pc:sldMk cId="520298866" sldId="274"/>
            <ac:picMk id="15" creationId="{16F0FE2A-6247-1B21-7C3B-CC31D794E026}"/>
          </ac:picMkLst>
        </pc:picChg>
        <pc:picChg chg="del">
          <ac:chgData name="Sarah Chazal" userId="896459a4-500e-4c83-ac16-132d487b62a8" providerId="ADAL" clId="{E58F4066-58B7-4C2F-BD0E-AC0785ECCDA6}" dt="2023-06-13T15:53:49.399" v="1719" actId="478"/>
          <ac:picMkLst>
            <pc:docMk/>
            <pc:sldMk cId="520298866" sldId="274"/>
            <ac:picMk id="17" creationId="{FD68B057-29D9-C1A5-16C7-17E79E25B356}"/>
          </ac:picMkLst>
        </pc:picChg>
        <pc:picChg chg="del">
          <ac:chgData name="Sarah Chazal" userId="896459a4-500e-4c83-ac16-132d487b62a8" providerId="ADAL" clId="{E58F4066-58B7-4C2F-BD0E-AC0785ECCDA6}" dt="2023-06-13T15:53:48.123" v="1716" actId="478"/>
          <ac:picMkLst>
            <pc:docMk/>
            <pc:sldMk cId="520298866" sldId="274"/>
            <ac:picMk id="21" creationId="{5B51DE17-90E9-E850-0ACB-2708AC4E3683}"/>
          </ac:picMkLst>
        </pc:picChg>
      </pc:sldChg>
      <pc:sldChg chg="addSp delSp modSp add mod ord">
        <pc:chgData name="Sarah Chazal" userId="896459a4-500e-4c83-ac16-132d487b62a8" providerId="ADAL" clId="{E58F4066-58B7-4C2F-BD0E-AC0785ECCDA6}" dt="2023-06-13T16:00:46.052" v="1867" actId="1076"/>
        <pc:sldMkLst>
          <pc:docMk/>
          <pc:sldMk cId="3210507957" sldId="275"/>
        </pc:sldMkLst>
        <pc:spChg chg="mod">
          <ac:chgData name="Sarah Chazal" userId="896459a4-500e-4c83-ac16-132d487b62a8" providerId="ADAL" clId="{E58F4066-58B7-4C2F-BD0E-AC0785ECCDA6}" dt="2023-06-13T16:00:46.052" v="1867" actId="1076"/>
          <ac:spMkLst>
            <pc:docMk/>
            <pc:sldMk cId="3210507957" sldId="275"/>
            <ac:spMk id="2" creationId="{8404E49F-4DF4-201E-F569-E9378CCC6B93}"/>
          </ac:spMkLst>
        </pc:spChg>
        <pc:picChg chg="add mod ord">
          <ac:chgData name="Sarah Chazal" userId="896459a4-500e-4c83-ac16-132d487b62a8" providerId="ADAL" clId="{E58F4066-58B7-4C2F-BD0E-AC0785ECCDA6}" dt="2023-06-13T16:00:37.992" v="1863" actId="167"/>
          <ac:picMkLst>
            <pc:docMk/>
            <pc:sldMk cId="3210507957" sldId="275"/>
            <ac:picMk id="4" creationId="{6725C545-6089-0420-569B-B17C2220AF2A}"/>
          </ac:picMkLst>
        </pc:picChg>
        <pc:picChg chg="del">
          <ac:chgData name="Sarah Chazal" userId="896459a4-500e-4c83-ac16-132d487b62a8" providerId="ADAL" clId="{E58F4066-58B7-4C2F-BD0E-AC0785ECCDA6}" dt="2023-06-13T16:00:27.276" v="1857" actId="478"/>
          <ac:picMkLst>
            <pc:docMk/>
            <pc:sldMk cId="3210507957" sldId="275"/>
            <ac:picMk id="5" creationId="{5E951A13-3E3B-AAAA-DE89-8C79E8554E5C}"/>
          </ac:picMkLst>
        </pc:picChg>
      </pc:sldChg>
      <pc:sldChg chg="addSp delSp modSp add mod ord">
        <pc:chgData name="Sarah Chazal" userId="896459a4-500e-4c83-ac16-132d487b62a8" providerId="ADAL" clId="{E58F4066-58B7-4C2F-BD0E-AC0785ECCDA6}" dt="2023-06-16T14:45:38.382" v="2761"/>
        <pc:sldMkLst>
          <pc:docMk/>
          <pc:sldMk cId="2732687871" sldId="276"/>
        </pc:sldMkLst>
        <pc:spChg chg="add mod">
          <ac:chgData name="Sarah Chazal" userId="896459a4-500e-4c83-ac16-132d487b62a8" providerId="ADAL" clId="{E58F4066-58B7-4C2F-BD0E-AC0785ECCDA6}" dt="2023-06-16T14:45:38.382" v="2761"/>
          <ac:spMkLst>
            <pc:docMk/>
            <pc:sldMk cId="2732687871" sldId="276"/>
            <ac:spMk id="2" creationId="{3134DF8D-C9C2-5A5A-4AB9-C289D6ABCC31}"/>
          </ac:spMkLst>
        </pc:spChg>
        <pc:spChg chg="mod">
          <ac:chgData name="Sarah Chazal" userId="896459a4-500e-4c83-ac16-132d487b62a8" providerId="ADAL" clId="{E58F4066-58B7-4C2F-BD0E-AC0785ECCDA6}" dt="2023-06-13T16:01:14.927" v="1913" actId="20577"/>
          <ac:spMkLst>
            <pc:docMk/>
            <pc:sldMk cId="2732687871" sldId="276"/>
            <ac:spMk id="3" creationId="{6A1C9B74-A0B8-4EC6-CCDA-1D7CAAC36E66}"/>
          </ac:spMkLst>
        </pc:spChg>
        <pc:spChg chg="del mod">
          <ac:chgData name="Sarah Chazal" userId="896459a4-500e-4c83-ac16-132d487b62a8" providerId="ADAL" clId="{E58F4066-58B7-4C2F-BD0E-AC0785ECCDA6}" dt="2023-06-16T14:45:38.152" v="2760" actId="478"/>
          <ac:spMkLst>
            <pc:docMk/>
            <pc:sldMk cId="2732687871" sldId="276"/>
            <ac:spMk id="7" creationId="{43C920A3-806F-291C-1236-C87AFFD1A18F}"/>
          </ac:spMkLst>
        </pc:spChg>
        <pc:picChg chg="add mod">
          <ac:chgData name="Sarah Chazal" userId="896459a4-500e-4c83-ac16-132d487b62a8" providerId="ADAL" clId="{E58F4066-58B7-4C2F-BD0E-AC0785ECCDA6}" dt="2023-06-13T16:03:02.177" v="1948" actId="14100"/>
          <ac:picMkLst>
            <pc:docMk/>
            <pc:sldMk cId="2732687871" sldId="276"/>
            <ac:picMk id="4" creationId="{4135C39E-AA14-C3FD-2E21-A0F5B920ED65}"/>
          </ac:picMkLst>
        </pc:picChg>
        <pc:picChg chg="add del mod">
          <ac:chgData name="Sarah Chazal" userId="896459a4-500e-4c83-ac16-132d487b62a8" providerId="ADAL" clId="{E58F4066-58B7-4C2F-BD0E-AC0785ECCDA6}" dt="2023-06-13T16:03:08.955" v="1950" actId="478"/>
          <ac:picMkLst>
            <pc:docMk/>
            <pc:sldMk cId="2732687871" sldId="276"/>
            <ac:picMk id="8" creationId="{0BE07C20-DE13-C9D5-E825-C78CE41358CB}"/>
          </ac:picMkLst>
        </pc:picChg>
        <pc:picChg chg="add mod">
          <ac:chgData name="Sarah Chazal" userId="896459a4-500e-4c83-ac16-132d487b62a8" providerId="ADAL" clId="{E58F4066-58B7-4C2F-BD0E-AC0785ECCDA6}" dt="2023-06-13T16:03:26.714" v="1957" actId="14100"/>
          <ac:picMkLst>
            <pc:docMk/>
            <pc:sldMk cId="2732687871" sldId="276"/>
            <ac:picMk id="10" creationId="{2B5AF57B-F051-D6C0-3C11-6FF4C26037FF}"/>
          </ac:picMkLst>
        </pc:picChg>
        <pc:picChg chg="del">
          <ac:chgData name="Sarah Chazal" userId="896459a4-500e-4c83-ac16-132d487b62a8" providerId="ADAL" clId="{E58F4066-58B7-4C2F-BD0E-AC0785ECCDA6}" dt="2023-06-13T16:01:20.541" v="1917" actId="478"/>
          <ac:picMkLst>
            <pc:docMk/>
            <pc:sldMk cId="2732687871" sldId="276"/>
            <ac:picMk id="13" creationId="{2AB71F53-6B7D-DAF6-01B0-195F8CD1193A}"/>
          </ac:picMkLst>
        </pc:picChg>
        <pc:picChg chg="del">
          <ac:chgData name="Sarah Chazal" userId="896459a4-500e-4c83-ac16-132d487b62a8" providerId="ADAL" clId="{E58F4066-58B7-4C2F-BD0E-AC0785ECCDA6}" dt="2023-06-13T16:01:19.497" v="1916" actId="478"/>
          <ac:picMkLst>
            <pc:docMk/>
            <pc:sldMk cId="2732687871" sldId="276"/>
            <ac:picMk id="15" creationId="{16F0FE2A-6247-1B21-7C3B-CC31D794E026}"/>
          </ac:picMkLst>
        </pc:picChg>
        <pc:picChg chg="del">
          <ac:chgData name="Sarah Chazal" userId="896459a4-500e-4c83-ac16-132d487b62a8" providerId="ADAL" clId="{E58F4066-58B7-4C2F-BD0E-AC0785ECCDA6}" dt="2023-06-13T16:01:18.690" v="1914" actId="478"/>
          <ac:picMkLst>
            <pc:docMk/>
            <pc:sldMk cId="2732687871" sldId="276"/>
            <ac:picMk id="17" creationId="{FD68B057-29D9-C1A5-16C7-17E79E25B356}"/>
          </ac:picMkLst>
        </pc:picChg>
        <pc:picChg chg="del">
          <ac:chgData name="Sarah Chazal" userId="896459a4-500e-4c83-ac16-132d487b62a8" providerId="ADAL" clId="{E58F4066-58B7-4C2F-BD0E-AC0785ECCDA6}" dt="2023-06-13T16:01:19.114" v="1915" actId="478"/>
          <ac:picMkLst>
            <pc:docMk/>
            <pc:sldMk cId="2732687871" sldId="276"/>
            <ac:picMk id="21" creationId="{5B51DE17-90E9-E850-0ACB-2708AC4E3683}"/>
          </ac:picMkLst>
        </pc:picChg>
      </pc:sldChg>
      <pc:sldChg chg="addSp delSp modSp add mod ord">
        <pc:chgData name="Sarah Chazal" userId="896459a4-500e-4c83-ac16-132d487b62a8" providerId="ADAL" clId="{E58F4066-58B7-4C2F-BD0E-AC0785ECCDA6}" dt="2023-06-13T16:05:50.810" v="2101" actId="1076"/>
        <pc:sldMkLst>
          <pc:docMk/>
          <pc:sldMk cId="67749518" sldId="277"/>
        </pc:sldMkLst>
        <pc:spChg chg="mod">
          <ac:chgData name="Sarah Chazal" userId="896459a4-500e-4c83-ac16-132d487b62a8" providerId="ADAL" clId="{E58F4066-58B7-4C2F-BD0E-AC0785ECCDA6}" dt="2023-06-13T16:05:50.810" v="2101" actId="1076"/>
          <ac:spMkLst>
            <pc:docMk/>
            <pc:sldMk cId="67749518" sldId="277"/>
            <ac:spMk id="2" creationId="{8404E49F-4DF4-201E-F569-E9378CCC6B93}"/>
          </ac:spMkLst>
        </pc:spChg>
        <pc:picChg chg="del">
          <ac:chgData name="Sarah Chazal" userId="896459a4-500e-4c83-ac16-132d487b62a8" providerId="ADAL" clId="{E58F4066-58B7-4C2F-BD0E-AC0785ECCDA6}" dt="2023-06-13T16:04:19.727" v="1961" actId="478"/>
          <ac:picMkLst>
            <pc:docMk/>
            <pc:sldMk cId="67749518" sldId="277"/>
            <ac:picMk id="4" creationId="{6725C545-6089-0420-569B-B17C2220AF2A}"/>
          </ac:picMkLst>
        </pc:picChg>
        <pc:picChg chg="add mod ord">
          <ac:chgData name="Sarah Chazal" userId="896459a4-500e-4c83-ac16-132d487b62a8" providerId="ADAL" clId="{E58F4066-58B7-4C2F-BD0E-AC0785ECCDA6}" dt="2023-06-13T16:04:57.040" v="1968" actId="1076"/>
          <ac:picMkLst>
            <pc:docMk/>
            <pc:sldMk cId="67749518" sldId="277"/>
            <ac:picMk id="5" creationId="{181AE2AE-9FEC-8024-F4AF-E76A2E961870}"/>
          </ac:picMkLst>
        </pc:picChg>
      </pc:sldChg>
      <pc:sldChg chg="addSp delSp modSp add mod setBg">
        <pc:chgData name="Sarah Chazal" userId="896459a4-500e-4c83-ac16-132d487b62a8" providerId="ADAL" clId="{E58F4066-58B7-4C2F-BD0E-AC0785ECCDA6}" dt="2023-06-16T14:45:05.317" v="2741" actId="21"/>
        <pc:sldMkLst>
          <pc:docMk/>
          <pc:sldMk cId="144191701" sldId="278"/>
        </pc:sldMkLst>
        <pc:spChg chg="mod">
          <ac:chgData name="Sarah Chazal" userId="896459a4-500e-4c83-ac16-132d487b62a8" providerId="ADAL" clId="{E58F4066-58B7-4C2F-BD0E-AC0785ECCDA6}" dt="2023-06-13T16:06:22.784" v="2107" actId="26606"/>
          <ac:spMkLst>
            <pc:docMk/>
            <pc:sldMk cId="144191701" sldId="278"/>
            <ac:spMk id="3" creationId="{6A1C9B74-A0B8-4EC6-CCDA-1D7CAAC36E66}"/>
          </ac:spMkLst>
        </pc:spChg>
        <pc:spChg chg="add del mod">
          <ac:chgData name="Sarah Chazal" userId="896459a4-500e-4c83-ac16-132d487b62a8" providerId="ADAL" clId="{E58F4066-58B7-4C2F-BD0E-AC0785ECCDA6}" dt="2023-06-16T14:45:05.317" v="2741" actId="21"/>
          <ac:spMkLst>
            <pc:docMk/>
            <pc:sldMk cId="144191701" sldId="278"/>
            <ac:spMk id="4" creationId="{79FA23C6-090A-BB0C-DEF6-A9AB3FECC6C8}"/>
          </ac:spMkLst>
        </pc:spChg>
        <pc:spChg chg="mod">
          <ac:chgData name="Sarah Chazal" userId="896459a4-500e-4c83-ac16-132d487b62a8" providerId="ADAL" clId="{E58F4066-58B7-4C2F-BD0E-AC0785ECCDA6}" dt="2023-06-16T14:45:02.176" v="2740" actId="108"/>
          <ac:spMkLst>
            <pc:docMk/>
            <pc:sldMk cId="144191701" sldId="278"/>
            <ac:spMk id="7" creationId="{43C920A3-806F-291C-1236-C87AFFD1A18F}"/>
          </ac:spMkLst>
        </pc:spChg>
        <pc:spChg chg="add del">
          <ac:chgData name="Sarah Chazal" userId="896459a4-500e-4c83-ac16-132d487b62a8" providerId="ADAL" clId="{E58F4066-58B7-4C2F-BD0E-AC0785ECCDA6}" dt="2023-06-13T16:06:22.784" v="2107" actId="26606"/>
          <ac:spMkLst>
            <pc:docMk/>
            <pc:sldMk cId="144191701" sldId="278"/>
            <ac:spMk id="12" creationId="{743AA782-23D1-4521-8CAD-47662984AA08}"/>
          </ac:spMkLst>
        </pc:spChg>
        <pc:spChg chg="add del">
          <ac:chgData name="Sarah Chazal" userId="896459a4-500e-4c83-ac16-132d487b62a8" providerId="ADAL" clId="{E58F4066-58B7-4C2F-BD0E-AC0785ECCDA6}" dt="2023-06-13T16:06:22.784" v="2107" actId="26606"/>
          <ac:spMkLst>
            <pc:docMk/>
            <pc:sldMk cId="144191701" sldId="278"/>
            <ac:spMk id="14" creationId="{71877DBC-BB60-40F0-AC93-2ACDBAAE60CE}"/>
          </ac:spMkLst>
        </pc:spChg>
        <pc:picChg chg="add mod ord">
          <ac:chgData name="Sarah Chazal" userId="896459a4-500e-4c83-ac16-132d487b62a8" providerId="ADAL" clId="{E58F4066-58B7-4C2F-BD0E-AC0785ECCDA6}" dt="2023-06-13T16:11:15.383" v="2132" actId="167"/>
          <ac:picMkLst>
            <pc:docMk/>
            <pc:sldMk cId="144191701" sldId="278"/>
            <ac:picMk id="2" creationId="{57A5231E-133C-66A4-64AA-E13AB62598E7}"/>
          </ac:picMkLst>
        </pc:picChg>
        <pc:picChg chg="del">
          <ac:chgData name="Sarah Chazal" userId="896459a4-500e-4c83-ac16-132d487b62a8" providerId="ADAL" clId="{E58F4066-58B7-4C2F-BD0E-AC0785ECCDA6}" dt="2023-06-13T16:05:56.635" v="2103" actId="478"/>
          <ac:picMkLst>
            <pc:docMk/>
            <pc:sldMk cId="144191701" sldId="278"/>
            <ac:picMk id="4" creationId="{4135C39E-AA14-C3FD-2E21-A0F5B920ED65}"/>
          </ac:picMkLst>
        </pc:picChg>
        <pc:picChg chg="ord">
          <ac:chgData name="Sarah Chazal" userId="896459a4-500e-4c83-ac16-132d487b62a8" providerId="ADAL" clId="{E58F4066-58B7-4C2F-BD0E-AC0785ECCDA6}" dt="2023-06-13T16:06:22.784" v="2107" actId="26606"/>
          <ac:picMkLst>
            <pc:docMk/>
            <pc:sldMk cId="144191701" sldId="278"/>
            <ac:picMk id="6" creationId="{3900753E-A25D-3FBA-DC3B-E4605BD8DC1C}"/>
          </ac:picMkLst>
        </pc:picChg>
        <pc:picChg chg="del">
          <ac:chgData name="Sarah Chazal" userId="896459a4-500e-4c83-ac16-132d487b62a8" providerId="ADAL" clId="{E58F4066-58B7-4C2F-BD0E-AC0785ECCDA6}" dt="2023-06-13T16:05:56.323" v="2102" actId="478"/>
          <ac:picMkLst>
            <pc:docMk/>
            <pc:sldMk cId="144191701" sldId="278"/>
            <ac:picMk id="10" creationId="{2B5AF57B-F051-D6C0-3C11-6FF4C26037FF}"/>
          </ac:picMkLst>
        </pc:picChg>
      </pc:sldChg>
      <pc:sldChg chg="addSp delSp modSp add mod ord">
        <pc:chgData name="Sarah Chazal" userId="896459a4-500e-4c83-ac16-132d487b62a8" providerId="ADAL" clId="{E58F4066-58B7-4C2F-BD0E-AC0785ECCDA6}" dt="2023-06-16T14:45:33.469" v="2759" actId="14100"/>
        <pc:sldMkLst>
          <pc:docMk/>
          <pc:sldMk cId="57997544" sldId="279"/>
        </pc:sldMkLst>
        <pc:spChg chg="add mod">
          <ac:chgData name="Sarah Chazal" userId="896459a4-500e-4c83-ac16-132d487b62a8" providerId="ADAL" clId="{E58F4066-58B7-4C2F-BD0E-AC0785ECCDA6}" dt="2023-06-16T14:45:33.469" v="2759" actId="14100"/>
          <ac:spMkLst>
            <pc:docMk/>
            <pc:sldMk cId="57997544" sldId="279"/>
            <ac:spMk id="2" creationId="{D7488B8D-6A62-0A99-2B07-49C9772704AE}"/>
          </ac:spMkLst>
        </pc:spChg>
        <pc:spChg chg="mod">
          <ac:chgData name="Sarah Chazal" userId="896459a4-500e-4c83-ac16-132d487b62a8" providerId="ADAL" clId="{E58F4066-58B7-4C2F-BD0E-AC0785ECCDA6}" dt="2023-06-13T16:14:12.124" v="2186" actId="20577"/>
          <ac:spMkLst>
            <pc:docMk/>
            <pc:sldMk cId="57997544" sldId="279"/>
            <ac:spMk id="3" creationId="{6A1C9B74-A0B8-4EC6-CCDA-1D7CAAC36E66}"/>
          </ac:spMkLst>
        </pc:spChg>
        <pc:spChg chg="del mod">
          <ac:chgData name="Sarah Chazal" userId="896459a4-500e-4c83-ac16-132d487b62a8" providerId="ADAL" clId="{E58F4066-58B7-4C2F-BD0E-AC0785ECCDA6}" dt="2023-06-16T14:45:24.672" v="2748" actId="478"/>
          <ac:spMkLst>
            <pc:docMk/>
            <pc:sldMk cId="57997544" sldId="279"/>
            <ac:spMk id="7" creationId="{43C920A3-806F-291C-1236-C87AFFD1A18F}"/>
          </ac:spMkLst>
        </pc:spChg>
        <pc:picChg chg="del">
          <ac:chgData name="Sarah Chazal" userId="896459a4-500e-4c83-ac16-132d487b62a8" providerId="ADAL" clId="{E58F4066-58B7-4C2F-BD0E-AC0785ECCDA6}" dt="2023-06-13T16:14:14.895" v="2187" actId="478"/>
          <ac:picMkLst>
            <pc:docMk/>
            <pc:sldMk cId="57997544" sldId="279"/>
            <ac:picMk id="2" creationId="{57A5231E-133C-66A4-64AA-E13AB62598E7}"/>
          </ac:picMkLst>
        </pc:picChg>
        <pc:picChg chg="add mod">
          <ac:chgData name="Sarah Chazal" userId="896459a4-500e-4c83-ac16-132d487b62a8" providerId="ADAL" clId="{E58F4066-58B7-4C2F-BD0E-AC0785ECCDA6}" dt="2023-06-13T16:27:14.931" v="2283" actId="1076"/>
          <ac:picMkLst>
            <pc:docMk/>
            <pc:sldMk cId="57997544" sldId="279"/>
            <ac:picMk id="5" creationId="{26AE5562-3824-6E2B-7AB4-901666009342}"/>
          </ac:picMkLst>
        </pc:picChg>
        <pc:picChg chg="add mod">
          <ac:chgData name="Sarah Chazal" userId="896459a4-500e-4c83-ac16-132d487b62a8" providerId="ADAL" clId="{E58F4066-58B7-4C2F-BD0E-AC0785ECCDA6}" dt="2023-06-13T16:27:14.931" v="2283" actId="1076"/>
          <ac:picMkLst>
            <pc:docMk/>
            <pc:sldMk cId="57997544" sldId="279"/>
            <ac:picMk id="9" creationId="{C2BD10A6-7A63-EC68-5657-D8A0DDB08954}"/>
          </ac:picMkLst>
        </pc:picChg>
        <pc:picChg chg="add mod">
          <ac:chgData name="Sarah Chazal" userId="896459a4-500e-4c83-ac16-132d487b62a8" providerId="ADAL" clId="{E58F4066-58B7-4C2F-BD0E-AC0785ECCDA6}" dt="2023-06-13T16:27:14.931" v="2283" actId="1076"/>
          <ac:picMkLst>
            <pc:docMk/>
            <pc:sldMk cId="57997544" sldId="279"/>
            <ac:picMk id="11" creationId="{12A505EE-ADC9-4878-B669-6EB9D00AD643}"/>
          </ac:picMkLst>
        </pc:picChg>
      </pc:sldChg>
      <pc:sldChg chg="addSp delSp modSp add mod ord">
        <pc:chgData name="Sarah Chazal" userId="896459a4-500e-4c83-ac16-132d487b62a8" providerId="ADAL" clId="{E58F4066-58B7-4C2F-BD0E-AC0785ECCDA6}" dt="2023-06-13T16:29:16.877" v="2358" actId="29295"/>
        <pc:sldMkLst>
          <pc:docMk/>
          <pc:sldMk cId="1827089203" sldId="280"/>
        </pc:sldMkLst>
        <pc:spChg chg="mod">
          <ac:chgData name="Sarah Chazal" userId="896459a4-500e-4c83-ac16-132d487b62a8" providerId="ADAL" clId="{E58F4066-58B7-4C2F-BD0E-AC0785ECCDA6}" dt="2023-06-13T16:28:05.506" v="2351" actId="20577"/>
          <ac:spMkLst>
            <pc:docMk/>
            <pc:sldMk cId="1827089203" sldId="280"/>
            <ac:spMk id="2" creationId="{8404E49F-4DF4-201E-F569-E9378CCC6B93}"/>
          </ac:spMkLst>
        </pc:spChg>
        <pc:picChg chg="add mod ord">
          <ac:chgData name="Sarah Chazal" userId="896459a4-500e-4c83-ac16-132d487b62a8" providerId="ADAL" clId="{E58F4066-58B7-4C2F-BD0E-AC0785ECCDA6}" dt="2023-06-13T16:29:16.877" v="2358" actId="29295"/>
          <ac:picMkLst>
            <pc:docMk/>
            <pc:sldMk cId="1827089203" sldId="280"/>
            <ac:picMk id="4" creationId="{797CF850-0854-75F7-33F2-0993DDF99F39}"/>
          </ac:picMkLst>
        </pc:picChg>
        <pc:picChg chg="del">
          <ac:chgData name="Sarah Chazal" userId="896459a4-500e-4c83-ac16-132d487b62a8" providerId="ADAL" clId="{E58F4066-58B7-4C2F-BD0E-AC0785ECCDA6}" dt="2023-06-13T16:28:55.169" v="2352" actId="478"/>
          <ac:picMkLst>
            <pc:docMk/>
            <pc:sldMk cId="1827089203" sldId="280"/>
            <ac:picMk id="5" creationId="{181AE2AE-9FEC-8024-F4AF-E76A2E961870}"/>
          </ac:picMkLst>
        </pc:picChg>
      </pc:sldChg>
      <pc:sldChg chg="addSp delSp modSp add mod">
        <pc:chgData name="Sarah Chazal" userId="896459a4-500e-4c83-ac16-132d487b62a8" providerId="ADAL" clId="{E58F4066-58B7-4C2F-BD0E-AC0785ECCDA6}" dt="2023-06-16T14:24:57.637" v="2462" actId="403"/>
        <pc:sldMkLst>
          <pc:docMk/>
          <pc:sldMk cId="17219293" sldId="281"/>
        </pc:sldMkLst>
        <pc:spChg chg="mod">
          <ac:chgData name="Sarah Chazal" userId="896459a4-500e-4c83-ac16-132d487b62a8" providerId="ADAL" clId="{E58F4066-58B7-4C2F-BD0E-AC0785ECCDA6}" dt="2023-06-16T14:20:32.223" v="2384" actId="1076"/>
          <ac:spMkLst>
            <pc:docMk/>
            <pc:sldMk cId="17219293" sldId="281"/>
            <ac:spMk id="14" creationId="{311CDA95-CF67-3501-07AA-CB157B59537D}"/>
          </ac:spMkLst>
        </pc:spChg>
        <pc:spChg chg="mod">
          <ac:chgData name="Sarah Chazal" userId="896459a4-500e-4c83-ac16-132d487b62a8" providerId="ADAL" clId="{E58F4066-58B7-4C2F-BD0E-AC0785ECCDA6}" dt="2023-06-16T14:20:13.394" v="2378" actId="2711"/>
          <ac:spMkLst>
            <pc:docMk/>
            <pc:sldMk cId="17219293" sldId="281"/>
            <ac:spMk id="16" creationId="{89EB6D0F-CB05-D0B2-02D7-467848719FF5}"/>
          </ac:spMkLst>
        </pc:spChg>
        <pc:spChg chg="mod">
          <ac:chgData name="Sarah Chazal" userId="896459a4-500e-4c83-ac16-132d487b62a8" providerId="ADAL" clId="{E58F4066-58B7-4C2F-BD0E-AC0785ECCDA6}" dt="2023-06-16T14:24:13.402" v="2456" actId="1076"/>
          <ac:spMkLst>
            <pc:docMk/>
            <pc:sldMk cId="17219293" sldId="281"/>
            <ac:spMk id="18" creationId="{6364F890-D8C4-1684-1307-28DD2E143CB5}"/>
          </ac:spMkLst>
        </pc:spChg>
        <pc:spChg chg="mod">
          <ac:chgData name="Sarah Chazal" userId="896459a4-500e-4c83-ac16-132d487b62a8" providerId="ADAL" clId="{E58F4066-58B7-4C2F-BD0E-AC0785ECCDA6}" dt="2023-06-16T14:24:57.637" v="2462" actId="403"/>
          <ac:spMkLst>
            <pc:docMk/>
            <pc:sldMk cId="17219293" sldId="281"/>
            <ac:spMk id="21" creationId="{23F74BA2-2CEC-E678-B542-99D36C07AB6A}"/>
          </ac:spMkLst>
        </pc:spChg>
        <pc:spChg chg="mod">
          <ac:chgData name="Sarah Chazal" userId="896459a4-500e-4c83-ac16-132d487b62a8" providerId="ADAL" clId="{E58F4066-58B7-4C2F-BD0E-AC0785ECCDA6}" dt="2023-06-16T14:21:40.962" v="2438" actId="1076"/>
          <ac:spMkLst>
            <pc:docMk/>
            <pc:sldMk cId="17219293" sldId="281"/>
            <ac:spMk id="22" creationId="{D9CFA497-93E0-29DB-E33B-1E808C392CA3}"/>
          </ac:spMkLst>
        </pc:spChg>
        <pc:spChg chg="mod">
          <ac:chgData name="Sarah Chazal" userId="896459a4-500e-4c83-ac16-132d487b62a8" providerId="ADAL" clId="{E58F4066-58B7-4C2F-BD0E-AC0785ECCDA6}" dt="2023-06-16T14:24:52.850" v="2459" actId="404"/>
          <ac:spMkLst>
            <pc:docMk/>
            <pc:sldMk cId="17219293" sldId="281"/>
            <ac:spMk id="23" creationId="{DA0466C1-14BD-D36D-FC2B-95CEC13D88DE}"/>
          </ac:spMkLst>
        </pc:spChg>
        <pc:picChg chg="add mod">
          <ac:chgData name="Sarah Chazal" userId="896459a4-500e-4c83-ac16-132d487b62a8" providerId="ADAL" clId="{E58F4066-58B7-4C2F-BD0E-AC0785ECCDA6}" dt="2023-06-16T14:23:40.965" v="2449" actId="1076"/>
          <ac:picMkLst>
            <pc:docMk/>
            <pc:sldMk cId="17219293" sldId="281"/>
            <ac:picMk id="4" creationId="{E346DFEA-13BB-1DF3-9209-2CBD51E54277}"/>
          </ac:picMkLst>
        </pc:picChg>
        <pc:picChg chg="del">
          <ac:chgData name="Sarah Chazal" userId="896459a4-500e-4c83-ac16-132d487b62a8" providerId="ADAL" clId="{E58F4066-58B7-4C2F-BD0E-AC0785ECCDA6}" dt="2023-06-16T14:21:50.263" v="2442" actId="478"/>
          <ac:picMkLst>
            <pc:docMk/>
            <pc:sldMk cId="17219293" sldId="281"/>
            <ac:picMk id="24" creationId="{DE1C4B70-FD7F-1CAC-98FE-1950F2A8A426}"/>
          </ac:picMkLst>
        </pc:picChg>
        <pc:cxnChg chg="del">
          <ac:chgData name="Sarah Chazal" userId="896459a4-500e-4c83-ac16-132d487b62a8" providerId="ADAL" clId="{E58F4066-58B7-4C2F-BD0E-AC0785ECCDA6}" dt="2023-06-16T14:20:28.863" v="2383" actId="478"/>
          <ac:cxnSpMkLst>
            <pc:docMk/>
            <pc:sldMk cId="17219293" sldId="281"/>
            <ac:cxnSpMk id="19" creationId="{93F4BF53-F110-AF8B-91C9-EB24D5F1246D}"/>
          </ac:cxnSpMkLst>
        </pc:cxnChg>
        <pc:cxnChg chg="del">
          <ac:chgData name="Sarah Chazal" userId="896459a4-500e-4c83-ac16-132d487b62a8" providerId="ADAL" clId="{E58F4066-58B7-4C2F-BD0E-AC0785ECCDA6}" dt="2023-06-16T14:20:27.142" v="2382" actId="478"/>
          <ac:cxnSpMkLst>
            <pc:docMk/>
            <pc:sldMk cId="17219293" sldId="281"/>
            <ac:cxnSpMk id="20" creationId="{76E94DDD-7146-476B-44A8-C4D645CAED9B}"/>
          </ac:cxnSpMkLst>
        </pc:cxnChg>
      </pc:sldChg>
      <pc:sldChg chg="addSp delSp modSp add mod ord">
        <pc:chgData name="Sarah Chazal" userId="896459a4-500e-4c83-ac16-132d487b62a8" providerId="ADAL" clId="{E58F4066-58B7-4C2F-BD0E-AC0785ECCDA6}" dt="2023-06-16T14:47:02.558" v="2764" actId="948"/>
        <pc:sldMkLst>
          <pc:docMk/>
          <pc:sldMk cId="1476346596" sldId="282"/>
        </pc:sldMkLst>
        <pc:spChg chg="mod">
          <ac:chgData name="Sarah Chazal" userId="896459a4-500e-4c83-ac16-132d487b62a8" providerId="ADAL" clId="{E58F4066-58B7-4C2F-BD0E-AC0785ECCDA6}" dt="2023-06-16T14:25:27.255" v="2487" actId="20577"/>
          <ac:spMkLst>
            <pc:docMk/>
            <pc:sldMk cId="1476346596" sldId="282"/>
            <ac:spMk id="3" creationId="{6A1C9B74-A0B8-4EC6-CCDA-1D7CAAC36E66}"/>
          </ac:spMkLst>
        </pc:spChg>
        <pc:spChg chg="mod">
          <ac:chgData name="Sarah Chazal" userId="896459a4-500e-4c83-ac16-132d487b62a8" providerId="ADAL" clId="{E58F4066-58B7-4C2F-BD0E-AC0785ECCDA6}" dt="2023-06-16T14:47:02.558" v="2764" actId="948"/>
          <ac:spMkLst>
            <pc:docMk/>
            <pc:sldMk cId="1476346596" sldId="282"/>
            <ac:spMk id="7" creationId="{43C920A3-806F-291C-1236-C87AFFD1A18F}"/>
          </ac:spMkLst>
        </pc:spChg>
        <pc:spChg chg="add del mod">
          <ac:chgData name="Sarah Chazal" userId="896459a4-500e-4c83-ac16-132d487b62a8" providerId="ADAL" clId="{E58F4066-58B7-4C2F-BD0E-AC0785ECCDA6}" dt="2023-06-16T14:45:14.987" v="2744" actId="21"/>
          <ac:spMkLst>
            <pc:docMk/>
            <pc:sldMk cId="1476346596" sldId="282"/>
            <ac:spMk id="14" creationId="{A28539B5-A72F-1798-0BB4-C20F671E1F8A}"/>
          </ac:spMkLst>
        </pc:spChg>
        <pc:picChg chg="add del mod">
          <ac:chgData name="Sarah Chazal" userId="896459a4-500e-4c83-ac16-132d487b62a8" providerId="ADAL" clId="{E58F4066-58B7-4C2F-BD0E-AC0785ECCDA6}" dt="2023-06-16T14:27:15.497" v="2512" actId="478"/>
          <ac:picMkLst>
            <pc:docMk/>
            <pc:sldMk cId="1476346596" sldId="282"/>
            <ac:picMk id="4" creationId="{B608F722-5B1F-B47E-13A2-9AC7AF93FEAA}"/>
          </ac:picMkLst>
        </pc:picChg>
        <pc:picChg chg="del">
          <ac:chgData name="Sarah Chazal" userId="896459a4-500e-4c83-ac16-132d487b62a8" providerId="ADAL" clId="{E58F4066-58B7-4C2F-BD0E-AC0785ECCDA6}" dt="2023-06-16T14:26:44.648" v="2496" actId="478"/>
          <ac:picMkLst>
            <pc:docMk/>
            <pc:sldMk cId="1476346596" sldId="282"/>
            <ac:picMk id="5" creationId="{26AE5562-3824-6E2B-7AB4-901666009342}"/>
          </ac:picMkLst>
        </pc:picChg>
        <pc:picChg chg="del">
          <ac:chgData name="Sarah Chazal" userId="896459a4-500e-4c83-ac16-132d487b62a8" providerId="ADAL" clId="{E58F4066-58B7-4C2F-BD0E-AC0785ECCDA6}" dt="2023-06-16T14:26:45.143" v="2497" actId="478"/>
          <ac:picMkLst>
            <pc:docMk/>
            <pc:sldMk cId="1476346596" sldId="282"/>
            <ac:picMk id="9" creationId="{C2BD10A6-7A63-EC68-5657-D8A0DDB08954}"/>
          </ac:picMkLst>
        </pc:picChg>
        <pc:picChg chg="add mod">
          <ac:chgData name="Sarah Chazal" userId="896459a4-500e-4c83-ac16-132d487b62a8" providerId="ADAL" clId="{E58F4066-58B7-4C2F-BD0E-AC0785ECCDA6}" dt="2023-06-16T14:27:35.063" v="2539" actId="1076"/>
          <ac:picMkLst>
            <pc:docMk/>
            <pc:sldMk cId="1476346596" sldId="282"/>
            <ac:picMk id="10" creationId="{A29E2386-1A0A-9E61-E2DE-7410B7898340}"/>
          </ac:picMkLst>
        </pc:picChg>
        <pc:picChg chg="del">
          <ac:chgData name="Sarah Chazal" userId="896459a4-500e-4c83-ac16-132d487b62a8" providerId="ADAL" clId="{E58F4066-58B7-4C2F-BD0E-AC0785ECCDA6}" dt="2023-06-16T14:26:45.697" v="2498" actId="478"/>
          <ac:picMkLst>
            <pc:docMk/>
            <pc:sldMk cId="1476346596" sldId="282"/>
            <ac:picMk id="11" creationId="{12A505EE-ADC9-4878-B669-6EB9D00AD643}"/>
          </ac:picMkLst>
        </pc:picChg>
        <pc:picChg chg="add mod">
          <ac:chgData name="Sarah Chazal" userId="896459a4-500e-4c83-ac16-132d487b62a8" providerId="ADAL" clId="{E58F4066-58B7-4C2F-BD0E-AC0785ECCDA6}" dt="2023-06-16T14:27:35.063" v="2539" actId="1076"/>
          <ac:picMkLst>
            <pc:docMk/>
            <pc:sldMk cId="1476346596" sldId="282"/>
            <ac:picMk id="13" creationId="{8F68AD72-F465-14C8-56C1-17DB74D67FD1}"/>
          </ac:picMkLst>
        </pc:picChg>
      </pc:sldChg>
      <pc:sldChg chg="modSp mod modShow">
        <pc:chgData name="Sarah Chazal" userId="896459a4-500e-4c83-ac16-132d487b62a8" providerId="ADAL" clId="{E58F4066-58B7-4C2F-BD0E-AC0785ECCDA6}" dt="2023-06-27T18:14:43.435" v="2783" actId="729"/>
        <pc:sldMkLst>
          <pc:docMk/>
          <pc:sldMk cId="573552563" sldId="296"/>
        </pc:sldMkLst>
        <pc:spChg chg="mod">
          <ac:chgData name="Sarah Chazal" userId="896459a4-500e-4c83-ac16-132d487b62a8" providerId="ADAL" clId="{E58F4066-58B7-4C2F-BD0E-AC0785ECCDA6}" dt="2023-06-22T00:40:20.954" v="2782" actId="5793"/>
          <ac:spMkLst>
            <pc:docMk/>
            <pc:sldMk cId="573552563" sldId="296"/>
            <ac:spMk id="7" creationId="{75224400-1878-C424-6B96-85CE316387A3}"/>
          </ac:spMkLst>
        </pc:spChg>
      </pc:sldChg>
    </pc:docChg>
  </pc:docChgLst>
  <pc:docChgLst>
    <pc:chgData name="Sarah Chazal" userId="S::s.chazal@stmichelensante.org::896459a4-500e-4c83-ac16-132d487b62a8" providerId="AD" clId="Web-{CF06A0E7-F6CE-97BA-B6CB-E33BE0D775F1}"/>
    <pc:docChg chg="delSld modSld">
      <pc:chgData name="Sarah Chazal" userId="S::s.chazal@stmichelensante.org::896459a4-500e-4c83-ac16-132d487b62a8" providerId="AD" clId="Web-{CF06A0E7-F6CE-97BA-B6CB-E33BE0D775F1}" dt="2023-06-20T20:54:12.005" v="714"/>
      <pc:docMkLst>
        <pc:docMk/>
      </pc:docMkLst>
      <pc:sldChg chg="del">
        <pc:chgData name="Sarah Chazal" userId="S::s.chazal@stmichelensante.org::896459a4-500e-4c83-ac16-132d487b62a8" providerId="AD" clId="Web-{CF06A0E7-F6CE-97BA-B6CB-E33BE0D775F1}" dt="2023-06-20T20:54:12.005" v="714"/>
        <pc:sldMkLst>
          <pc:docMk/>
          <pc:sldMk cId="205519286" sldId="261"/>
        </pc:sldMkLst>
      </pc:sldChg>
      <pc:sldChg chg="modSp">
        <pc:chgData name="Sarah Chazal" userId="S::s.chazal@stmichelensante.org::896459a4-500e-4c83-ac16-132d487b62a8" providerId="AD" clId="Web-{CF06A0E7-F6CE-97BA-B6CB-E33BE0D775F1}" dt="2023-06-20T20:32:30.225" v="63" actId="1076"/>
        <pc:sldMkLst>
          <pc:docMk/>
          <pc:sldMk cId="4130451291" sldId="268"/>
        </pc:sldMkLst>
        <pc:spChg chg="mod">
          <ac:chgData name="Sarah Chazal" userId="S::s.chazal@stmichelensante.org::896459a4-500e-4c83-ac16-132d487b62a8" providerId="AD" clId="Web-{CF06A0E7-F6CE-97BA-B6CB-E33BE0D775F1}" dt="2023-06-20T20:32:30.225" v="63" actId="1076"/>
          <ac:spMkLst>
            <pc:docMk/>
            <pc:sldMk cId="4130451291" sldId="268"/>
            <ac:spMk id="8" creationId="{B5497AAB-3B98-0A9F-F6C6-EC7862A0A68A}"/>
          </ac:spMkLst>
        </pc:spChg>
      </pc:sldChg>
      <pc:sldChg chg="addSp modSp">
        <pc:chgData name="Sarah Chazal" userId="S::s.chazal@stmichelensante.org::896459a4-500e-4c83-ac16-132d487b62a8" providerId="AD" clId="Web-{CF06A0E7-F6CE-97BA-B6CB-E33BE0D775F1}" dt="2023-06-20T20:53:18.973" v="705" actId="20577"/>
        <pc:sldMkLst>
          <pc:docMk/>
          <pc:sldMk cId="520298866" sldId="274"/>
        </pc:sldMkLst>
        <pc:spChg chg="mod">
          <ac:chgData name="Sarah Chazal" userId="S::s.chazal@stmichelensante.org::896459a4-500e-4c83-ac16-132d487b62a8" providerId="AD" clId="Web-{CF06A0E7-F6CE-97BA-B6CB-E33BE0D775F1}" dt="2023-06-20T20:53:18.973" v="705" actId="20577"/>
          <ac:spMkLst>
            <pc:docMk/>
            <pc:sldMk cId="520298866" sldId="274"/>
            <ac:spMk id="2" creationId="{82616D73-C85C-9C05-3E86-1CD1059A4ABB}"/>
          </ac:spMkLst>
        </pc:spChg>
        <pc:spChg chg="add mod">
          <ac:chgData name="Sarah Chazal" userId="S::s.chazal@stmichelensante.org::896459a4-500e-4c83-ac16-132d487b62a8" providerId="AD" clId="Web-{CF06A0E7-F6CE-97BA-B6CB-E33BE0D775F1}" dt="2023-06-20T20:33:46.914" v="85" actId="20577"/>
          <ac:spMkLst>
            <pc:docMk/>
            <pc:sldMk cId="520298866" sldId="274"/>
            <ac:spMk id="7" creationId="{7258526F-3E24-5B11-4600-4EB6F52CF4F3}"/>
          </ac:spMkLst>
        </pc:spChg>
      </pc:sldChg>
      <pc:sldChg chg="addSp delSp modSp">
        <pc:chgData name="Sarah Chazal" userId="S::s.chazal@stmichelensante.org::896459a4-500e-4c83-ac16-132d487b62a8" providerId="AD" clId="Web-{CF06A0E7-F6CE-97BA-B6CB-E33BE0D775F1}" dt="2023-06-20T20:53:57.349" v="712" actId="1076"/>
        <pc:sldMkLst>
          <pc:docMk/>
          <pc:sldMk cId="57997544" sldId="279"/>
        </pc:sldMkLst>
        <pc:spChg chg="del mod">
          <ac:chgData name="Sarah Chazal" userId="S::s.chazal@stmichelensante.org::896459a4-500e-4c83-ac16-132d487b62a8" providerId="AD" clId="Web-{CF06A0E7-F6CE-97BA-B6CB-E33BE0D775F1}" dt="2023-06-20T20:34:29.649" v="109"/>
          <ac:spMkLst>
            <pc:docMk/>
            <pc:sldMk cId="57997544" sldId="279"/>
            <ac:spMk id="2" creationId="{D7488B8D-6A62-0A99-2B07-49C9772704AE}"/>
          </ac:spMkLst>
        </pc:spChg>
        <pc:spChg chg="add mod">
          <ac:chgData name="Sarah Chazal" userId="S::s.chazal@stmichelensante.org::896459a4-500e-4c83-ac16-132d487b62a8" providerId="AD" clId="Web-{CF06A0E7-F6CE-97BA-B6CB-E33BE0D775F1}" dt="2023-06-20T20:48:47.748" v="676" actId="14100"/>
          <ac:spMkLst>
            <pc:docMk/>
            <pc:sldMk cId="57997544" sldId="279"/>
            <ac:spMk id="7" creationId="{2AA05081-CAAB-4009-89CD-34ED78161E16}"/>
          </ac:spMkLst>
        </pc:spChg>
        <pc:spChg chg="add mod">
          <ac:chgData name="Sarah Chazal" userId="S::s.chazal@stmichelensante.org::896459a4-500e-4c83-ac16-132d487b62a8" providerId="AD" clId="Web-{CF06A0E7-F6CE-97BA-B6CB-E33BE0D775F1}" dt="2023-06-20T20:53:57.349" v="712" actId="1076"/>
          <ac:spMkLst>
            <pc:docMk/>
            <pc:sldMk cId="57997544" sldId="279"/>
            <ac:spMk id="10" creationId="{A886384A-123B-EFE8-D40E-2273BD7ABBA0}"/>
          </ac:spMkLst>
        </pc:spChg>
      </pc:sldChg>
      <pc:sldChg chg="delSp">
        <pc:chgData name="Sarah Chazal" userId="S::s.chazal@stmichelensante.org::896459a4-500e-4c83-ac16-132d487b62a8" providerId="AD" clId="Web-{CF06A0E7-F6CE-97BA-B6CB-E33BE0D775F1}" dt="2023-06-20T20:12:24.630" v="1"/>
        <pc:sldMkLst>
          <pc:docMk/>
          <pc:sldMk cId="17219293" sldId="281"/>
        </pc:sldMkLst>
        <pc:spChg chg="del">
          <ac:chgData name="Sarah Chazal" userId="S::s.chazal@stmichelensante.org::896459a4-500e-4c83-ac16-132d487b62a8" providerId="AD" clId="Web-{CF06A0E7-F6CE-97BA-B6CB-E33BE0D775F1}" dt="2023-06-20T20:12:24.630" v="1"/>
          <ac:spMkLst>
            <pc:docMk/>
            <pc:sldMk cId="17219293" sldId="281"/>
            <ac:spMk id="21" creationId="{23F74BA2-2CEC-E678-B542-99D36C07AB6A}"/>
          </ac:spMkLst>
        </pc:spChg>
        <pc:picChg chg="del">
          <ac:chgData name="Sarah Chazal" userId="S::s.chazal@stmichelensante.org::896459a4-500e-4c83-ac16-132d487b62a8" providerId="AD" clId="Web-{CF06A0E7-F6CE-97BA-B6CB-E33BE0D775F1}" dt="2023-06-20T20:12:22.942" v="0"/>
          <ac:picMkLst>
            <pc:docMk/>
            <pc:sldMk cId="17219293" sldId="281"/>
            <ac:picMk id="4" creationId="{E346DFEA-13BB-1DF3-9209-2CBD51E54277}"/>
          </ac:picMkLst>
        </pc:picChg>
      </pc:sldChg>
      <pc:sldChg chg="modSp">
        <pc:chgData name="Sarah Chazal" userId="S::s.chazal@stmichelensante.org::896459a4-500e-4c83-ac16-132d487b62a8" providerId="AD" clId="Web-{CF06A0E7-F6CE-97BA-B6CB-E33BE0D775F1}" dt="2023-06-20T20:54:06.067" v="713" actId="14100"/>
        <pc:sldMkLst>
          <pc:docMk/>
          <pc:sldMk cId="1476346596" sldId="282"/>
        </pc:sldMkLst>
        <pc:spChg chg="mod">
          <ac:chgData name="Sarah Chazal" userId="S::s.chazal@stmichelensante.org::896459a4-500e-4c83-ac16-132d487b62a8" providerId="AD" clId="Web-{CF06A0E7-F6CE-97BA-B6CB-E33BE0D775F1}" dt="2023-06-20T20:54:06.067" v="713" actId="14100"/>
          <ac:spMkLst>
            <pc:docMk/>
            <pc:sldMk cId="1476346596" sldId="282"/>
            <ac:spMk id="7" creationId="{43C920A3-806F-291C-1236-C87AFFD1A18F}"/>
          </ac:spMkLst>
        </pc:spChg>
      </pc:sldChg>
      <pc:sldChg chg="modSp">
        <pc:chgData name="Sarah Chazal" userId="S::s.chazal@stmichelensante.org::896459a4-500e-4c83-ac16-132d487b62a8" providerId="AD" clId="Web-{CF06A0E7-F6CE-97BA-B6CB-E33BE0D775F1}" dt="2023-06-20T20:32:59.522" v="73" actId="1076"/>
        <pc:sldMkLst>
          <pc:docMk/>
          <pc:sldMk cId="3897894744" sldId="285"/>
        </pc:sldMkLst>
        <pc:spChg chg="mod">
          <ac:chgData name="Sarah Chazal" userId="S::s.chazal@stmichelensante.org::896459a4-500e-4c83-ac16-132d487b62a8" providerId="AD" clId="Web-{CF06A0E7-F6CE-97BA-B6CB-E33BE0D775F1}" dt="2023-06-20T20:32:55.210" v="72" actId="1076"/>
          <ac:spMkLst>
            <pc:docMk/>
            <pc:sldMk cId="3897894744" sldId="285"/>
            <ac:spMk id="7" creationId="{43C920A3-806F-291C-1236-C87AFFD1A18F}"/>
          </ac:spMkLst>
        </pc:spChg>
        <pc:picChg chg="mod">
          <ac:chgData name="Sarah Chazal" userId="S::s.chazal@stmichelensante.org::896459a4-500e-4c83-ac16-132d487b62a8" providerId="AD" clId="Web-{CF06A0E7-F6CE-97BA-B6CB-E33BE0D775F1}" dt="2023-06-20T20:32:59.522" v="73" actId="1076"/>
          <ac:picMkLst>
            <pc:docMk/>
            <pc:sldMk cId="3897894744" sldId="285"/>
            <ac:picMk id="4" creationId="{7133145B-AE1C-0847-2BF0-58CD05F43C8B}"/>
          </ac:picMkLst>
        </pc:picChg>
      </pc:sldChg>
      <pc:sldChg chg="addSp modSp">
        <pc:chgData name="Sarah Chazal" userId="S::s.chazal@stmichelensante.org::896459a4-500e-4c83-ac16-132d487b62a8" providerId="AD" clId="Web-{CF06A0E7-F6CE-97BA-B6CB-E33BE0D775F1}" dt="2023-06-20T20:33:15.835" v="78"/>
        <pc:sldMkLst>
          <pc:docMk/>
          <pc:sldMk cId="1298158317" sldId="286"/>
        </pc:sldMkLst>
        <pc:spChg chg="mod">
          <ac:chgData name="Sarah Chazal" userId="S::s.chazal@stmichelensante.org::896459a4-500e-4c83-ac16-132d487b62a8" providerId="AD" clId="Web-{CF06A0E7-F6CE-97BA-B6CB-E33BE0D775F1}" dt="2023-06-20T20:33:13.960" v="77" actId="20577"/>
          <ac:spMkLst>
            <pc:docMk/>
            <pc:sldMk cId="1298158317" sldId="286"/>
            <ac:spMk id="7" creationId="{43C920A3-806F-291C-1236-C87AFFD1A18F}"/>
          </ac:spMkLst>
        </pc:spChg>
        <pc:spChg chg="add">
          <ac:chgData name="Sarah Chazal" userId="S::s.chazal@stmichelensante.org::896459a4-500e-4c83-ac16-132d487b62a8" providerId="AD" clId="Web-{CF06A0E7-F6CE-97BA-B6CB-E33BE0D775F1}" dt="2023-06-20T20:33:15.835" v="78"/>
          <ac:spMkLst>
            <pc:docMk/>
            <pc:sldMk cId="1298158317" sldId="286"/>
            <ac:spMk id="8" creationId="{61E035AD-5144-5E15-53E5-D5BADE7A7849}"/>
          </ac:spMkLst>
        </pc:spChg>
      </pc:sldChg>
      <pc:sldChg chg="addSp modSp">
        <pc:chgData name="Sarah Chazal" userId="S::s.chazal@stmichelensante.org::896459a4-500e-4c83-ac16-132d487b62a8" providerId="AD" clId="Web-{CF06A0E7-F6CE-97BA-B6CB-E33BE0D775F1}" dt="2023-06-20T20:34:22.305" v="106" actId="1076"/>
        <pc:sldMkLst>
          <pc:docMk/>
          <pc:sldMk cId="233686618" sldId="287"/>
        </pc:sldMkLst>
        <pc:spChg chg="mod">
          <ac:chgData name="Sarah Chazal" userId="S::s.chazal@stmichelensante.org::896459a4-500e-4c83-ac16-132d487b62a8" providerId="AD" clId="Web-{CF06A0E7-F6CE-97BA-B6CB-E33BE0D775F1}" dt="2023-06-20T20:34:19.868" v="105" actId="1076"/>
          <ac:spMkLst>
            <pc:docMk/>
            <pc:sldMk cId="233686618" sldId="287"/>
            <ac:spMk id="7" creationId="{43C920A3-806F-291C-1236-C87AFFD1A18F}"/>
          </ac:spMkLst>
        </pc:spChg>
        <pc:spChg chg="add mod">
          <ac:chgData name="Sarah Chazal" userId="S::s.chazal@stmichelensante.org::896459a4-500e-4c83-ac16-132d487b62a8" providerId="AD" clId="Web-{CF06A0E7-F6CE-97BA-B6CB-E33BE0D775F1}" dt="2023-06-20T20:34:22.305" v="106" actId="1076"/>
          <ac:spMkLst>
            <pc:docMk/>
            <pc:sldMk cId="233686618" sldId="287"/>
            <ac:spMk id="8" creationId="{5CEE3623-89CB-C3AA-BB34-34B28A7D22B3}"/>
          </ac:spMkLst>
        </pc:spChg>
      </pc:sldChg>
      <pc:sldChg chg="modSp">
        <pc:chgData name="Sarah Chazal" userId="S::s.chazal@stmichelensante.org::896459a4-500e-4c83-ac16-132d487b62a8" providerId="AD" clId="Web-{CF06A0E7-F6CE-97BA-B6CB-E33BE0D775F1}" dt="2023-06-20T20:52:22.925" v="692" actId="20577"/>
        <pc:sldMkLst>
          <pc:docMk/>
          <pc:sldMk cId="2845806412" sldId="288"/>
        </pc:sldMkLst>
        <pc:spChg chg="mod">
          <ac:chgData name="Sarah Chazal" userId="S::s.chazal@stmichelensante.org::896459a4-500e-4c83-ac16-132d487b62a8" providerId="AD" clId="Web-{CF06A0E7-F6CE-97BA-B6CB-E33BE0D775F1}" dt="2023-06-20T20:52:22.925" v="692" actId="20577"/>
          <ac:spMkLst>
            <pc:docMk/>
            <pc:sldMk cId="2845806412" sldId="288"/>
            <ac:spMk id="11" creationId="{69333AF4-9451-8D92-D5F5-A77491CE0206}"/>
          </ac:spMkLst>
        </pc:spChg>
      </pc:sldChg>
    </pc:docChg>
  </pc:docChgLst>
  <pc:docChgLst>
    <pc:chgData name="Dominique Perrault" userId="S::d.perrault@stmichelensante.org::492abaad-a52c-4ec1-8ae8-62c4a92bcdeb" providerId="AD" clId="Web-{905530BF-D557-4904-8C78-EA889A6B8237}"/>
    <pc:docChg chg="modSld sldOrd">
      <pc:chgData name="Dominique Perrault" userId="S::d.perrault@stmichelensante.org::492abaad-a52c-4ec1-8ae8-62c4a92bcdeb" providerId="AD" clId="Web-{905530BF-D557-4904-8C78-EA889A6B8237}" dt="2023-06-21T13:03:26.034" v="63"/>
      <pc:docMkLst>
        <pc:docMk/>
      </pc:docMkLst>
      <pc:sldChg chg="ord">
        <pc:chgData name="Dominique Perrault" userId="S::d.perrault@stmichelensante.org::492abaad-a52c-4ec1-8ae8-62c4a92bcdeb" providerId="AD" clId="Web-{905530BF-D557-4904-8C78-EA889A6B8237}" dt="2023-06-21T13:02:56.253" v="62"/>
        <pc:sldMkLst>
          <pc:docMk/>
          <pc:sldMk cId="2051086990" sldId="258"/>
        </pc:sldMkLst>
      </pc:sldChg>
      <pc:sldChg chg="ord">
        <pc:chgData name="Dominique Perrault" userId="S::d.perrault@stmichelensante.org::492abaad-a52c-4ec1-8ae8-62c4a92bcdeb" providerId="AD" clId="Web-{905530BF-D557-4904-8C78-EA889A6B8237}" dt="2023-06-21T13:03:26.034" v="63"/>
        <pc:sldMkLst>
          <pc:docMk/>
          <pc:sldMk cId="717188803" sldId="267"/>
        </pc:sldMkLst>
      </pc:sldChg>
      <pc:sldChg chg="modSp">
        <pc:chgData name="Dominique Perrault" userId="S::d.perrault@stmichelensante.org::492abaad-a52c-4ec1-8ae8-62c4a92bcdeb" providerId="AD" clId="Web-{905530BF-D557-4904-8C78-EA889A6B8237}" dt="2023-06-21T13:02:18.612" v="61" actId="20577"/>
        <pc:sldMkLst>
          <pc:docMk/>
          <pc:sldMk cId="17219293" sldId="281"/>
        </pc:sldMkLst>
        <pc:spChg chg="mod">
          <ac:chgData name="Dominique Perrault" userId="S::d.perrault@stmichelensante.org::492abaad-a52c-4ec1-8ae8-62c4a92bcdeb" providerId="AD" clId="Web-{905530BF-D557-4904-8C78-EA889A6B8237}" dt="2023-06-21T13:01:36.768" v="58" actId="20577"/>
          <ac:spMkLst>
            <pc:docMk/>
            <pc:sldMk cId="17219293" sldId="281"/>
            <ac:spMk id="22" creationId="{D9CFA497-93E0-29DB-E33B-1E808C392CA3}"/>
          </ac:spMkLst>
        </pc:spChg>
        <pc:spChg chg="mod">
          <ac:chgData name="Dominique Perrault" userId="S::d.perrault@stmichelensante.org::492abaad-a52c-4ec1-8ae8-62c4a92bcdeb" providerId="AD" clId="Web-{905530BF-D557-4904-8C78-EA889A6B8237}" dt="2023-06-21T13:02:18.612" v="61" actId="20577"/>
          <ac:spMkLst>
            <pc:docMk/>
            <pc:sldMk cId="17219293" sldId="281"/>
            <ac:spMk id="23" creationId="{DA0466C1-14BD-D36D-FC2B-95CEC13D88DE}"/>
          </ac:spMkLst>
        </pc:spChg>
      </pc:sldChg>
    </pc:docChg>
  </pc:docChgLst>
  <pc:docChgLst>
    <pc:chgData name="Gaëlle Guillaume" userId="S::g.guillaume@stmichelensante.org::c0463f50-380e-446d-9e7d-14aa4cea175e" providerId="AD" clId="Web-{D336D0ED-A94C-4774-8B7E-8A391FBD62D6}"/>
    <pc:docChg chg="modSld">
      <pc:chgData name="Gaëlle Guillaume" userId="S::g.guillaume@stmichelensante.org::c0463f50-380e-446d-9e7d-14aa4cea175e" providerId="AD" clId="Web-{D336D0ED-A94C-4774-8B7E-8A391FBD62D6}" dt="2023-06-15T18:53:01.709" v="6"/>
      <pc:docMkLst>
        <pc:docMk/>
      </pc:docMkLst>
      <pc:sldChg chg="modNotes">
        <pc:chgData name="Gaëlle Guillaume" userId="S::g.guillaume@stmichelensante.org::c0463f50-380e-446d-9e7d-14aa4cea175e" providerId="AD" clId="Web-{D336D0ED-A94C-4774-8B7E-8A391FBD62D6}" dt="2023-06-15T18:53:01.709" v="6"/>
        <pc:sldMkLst>
          <pc:docMk/>
          <pc:sldMk cId="4124372739" sldId="272"/>
        </pc:sldMkLst>
      </pc:sldChg>
    </pc:docChg>
  </pc:docChgLst>
  <pc:docChgLst>
    <pc:chgData name="Dominique Perrault" userId="S::d.perrault@stmichelensante.org::492abaad-a52c-4ec1-8ae8-62c4a92bcdeb" providerId="AD" clId="Web-{AB4C06DB-FB23-41E9-9217-FB060ABE9B9A}"/>
    <pc:docChg chg="modSld">
      <pc:chgData name="Dominique Perrault" userId="S::d.perrault@stmichelensante.org::492abaad-a52c-4ec1-8ae8-62c4a92bcdeb" providerId="AD" clId="Web-{AB4C06DB-FB23-41E9-9217-FB060ABE9B9A}" dt="2023-06-21T13:31:28.510" v="9" actId="20577"/>
      <pc:docMkLst>
        <pc:docMk/>
      </pc:docMkLst>
      <pc:sldChg chg="modSp">
        <pc:chgData name="Dominique Perrault" userId="S::d.perrault@stmichelensante.org::492abaad-a52c-4ec1-8ae8-62c4a92bcdeb" providerId="AD" clId="Web-{AB4C06DB-FB23-41E9-9217-FB060ABE9B9A}" dt="2023-06-21T13:30:38.214" v="5" actId="14100"/>
        <pc:sldMkLst>
          <pc:docMk/>
          <pc:sldMk cId="1573591830" sldId="271"/>
        </pc:sldMkLst>
        <pc:spChg chg="mod">
          <ac:chgData name="Dominique Perrault" userId="S::d.perrault@stmichelensante.org::492abaad-a52c-4ec1-8ae8-62c4a92bcdeb" providerId="AD" clId="Web-{AB4C06DB-FB23-41E9-9217-FB060ABE9B9A}" dt="2023-06-21T13:30:38.214" v="5" actId="14100"/>
          <ac:spMkLst>
            <pc:docMk/>
            <pc:sldMk cId="1573591830" sldId="271"/>
            <ac:spMk id="5" creationId="{B46EAC70-C3DA-9675-452E-4155B9E9D195}"/>
          </ac:spMkLst>
        </pc:spChg>
      </pc:sldChg>
      <pc:sldChg chg="modSp">
        <pc:chgData name="Dominique Perrault" userId="S::d.perrault@stmichelensante.org::492abaad-a52c-4ec1-8ae8-62c4a92bcdeb" providerId="AD" clId="Web-{AB4C06DB-FB23-41E9-9217-FB060ABE9B9A}" dt="2023-06-21T13:31:28.510" v="9" actId="20577"/>
        <pc:sldMkLst>
          <pc:docMk/>
          <pc:sldMk cId="4282411456" sldId="273"/>
        </pc:sldMkLst>
        <pc:spChg chg="mod">
          <ac:chgData name="Dominique Perrault" userId="S::d.perrault@stmichelensante.org::492abaad-a52c-4ec1-8ae8-62c4a92bcdeb" providerId="AD" clId="Web-{AB4C06DB-FB23-41E9-9217-FB060ABE9B9A}" dt="2023-06-21T13:31:28.510" v="9" actId="20577"/>
          <ac:spMkLst>
            <pc:docMk/>
            <pc:sldMk cId="4282411456" sldId="273"/>
            <ac:spMk id="2" creationId="{8404E49F-4DF4-201E-F569-E9378CCC6B93}"/>
          </ac:spMkLst>
        </pc:spChg>
      </pc:sldChg>
    </pc:docChg>
  </pc:docChgLst>
  <pc:docChgLst>
    <pc:chgData name="Chloé Sahut" userId="fadfd29a-00be-4689-b602-e7effecce6ac" providerId="ADAL" clId="{9A6889BA-FD5C-4312-BC9F-416E8F5517BF}"/>
    <pc:docChg chg="undo custSel addSld modSld">
      <pc:chgData name="Chloé Sahut" userId="fadfd29a-00be-4689-b602-e7effecce6ac" providerId="ADAL" clId="{9A6889BA-FD5C-4312-BC9F-416E8F5517BF}" dt="2023-06-19T20:42:02.638" v="888" actId="1076"/>
      <pc:docMkLst>
        <pc:docMk/>
      </pc:docMkLst>
      <pc:sldChg chg="modSp mod">
        <pc:chgData name="Chloé Sahut" userId="fadfd29a-00be-4689-b602-e7effecce6ac" providerId="ADAL" clId="{9A6889BA-FD5C-4312-BC9F-416E8F5517BF}" dt="2023-06-19T20:39:23.264" v="852" actId="20577"/>
        <pc:sldMkLst>
          <pc:docMk/>
          <pc:sldMk cId="2036141132" sldId="269"/>
        </pc:sldMkLst>
        <pc:spChg chg="mod">
          <ac:chgData name="Chloé Sahut" userId="fadfd29a-00be-4689-b602-e7effecce6ac" providerId="ADAL" clId="{9A6889BA-FD5C-4312-BC9F-416E8F5517BF}" dt="2023-06-19T20:39:23.264" v="852" actId="20577"/>
          <ac:spMkLst>
            <pc:docMk/>
            <pc:sldMk cId="2036141132" sldId="269"/>
            <ac:spMk id="7" creationId="{43C920A3-806F-291C-1236-C87AFFD1A18F}"/>
          </ac:spMkLst>
        </pc:spChg>
      </pc:sldChg>
      <pc:sldChg chg="modSp mod">
        <pc:chgData name="Chloé Sahut" userId="fadfd29a-00be-4689-b602-e7effecce6ac" providerId="ADAL" clId="{9A6889BA-FD5C-4312-BC9F-416E8F5517BF}" dt="2023-06-19T20:42:02.638" v="888" actId="1076"/>
        <pc:sldMkLst>
          <pc:docMk/>
          <pc:sldMk cId="144191701" sldId="278"/>
        </pc:sldMkLst>
        <pc:spChg chg="mod">
          <ac:chgData name="Chloé Sahut" userId="fadfd29a-00be-4689-b602-e7effecce6ac" providerId="ADAL" clId="{9A6889BA-FD5C-4312-BC9F-416E8F5517BF}" dt="2023-06-19T20:42:02.638" v="888" actId="1076"/>
          <ac:spMkLst>
            <pc:docMk/>
            <pc:sldMk cId="144191701" sldId="278"/>
            <ac:spMk id="7" creationId="{43C920A3-806F-291C-1236-C87AFFD1A18F}"/>
          </ac:spMkLst>
        </pc:spChg>
      </pc:sldChg>
      <pc:sldChg chg="add">
        <pc:chgData name="Chloé Sahut" userId="fadfd29a-00be-4689-b602-e7effecce6ac" providerId="ADAL" clId="{9A6889BA-FD5C-4312-BC9F-416E8F5517BF}" dt="2023-06-19T20:37:33.046" v="702" actId="2890"/>
        <pc:sldMkLst>
          <pc:docMk/>
          <pc:sldMk cId="3897894744" sldId="285"/>
        </pc:sldMkLst>
      </pc:sldChg>
    </pc:docChg>
  </pc:docChgLst>
  <pc:docChgLst>
    <pc:chgData name="Chloé Sahut" userId="S::c.sahut@stmichelensante.org::fadfd29a-00be-4689-b602-e7effecce6ac" providerId="AD" clId="Web-{02B24464-1648-3924-A53F-0C2E5B87F157}"/>
    <pc:docChg chg="addSld delSld modSld sldOrd">
      <pc:chgData name="Chloé Sahut" userId="S::c.sahut@stmichelensante.org::fadfd29a-00be-4689-b602-e7effecce6ac" providerId="AD" clId="Web-{02B24464-1648-3924-A53F-0C2E5B87F157}" dt="2023-06-20T14:07:50.473" v="141" actId="14100"/>
      <pc:docMkLst>
        <pc:docMk/>
      </pc:docMkLst>
      <pc:sldChg chg="del">
        <pc:chgData name="Chloé Sahut" userId="S::c.sahut@stmichelensante.org::fadfd29a-00be-4689-b602-e7effecce6ac" providerId="AD" clId="Web-{02B24464-1648-3924-A53F-0C2E5B87F157}" dt="2023-06-20T14:05:26.644" v="97"/>
        <pc:sldMkLst>
          <pc:docMk/>
          <pc:sldMk cId="2036141132" sldId="269"/>
        </pc:sldMkLst>
      </pc:sldChg>
      <pc:sldChg chg="modSp ord">
        <pc:chgData name="Chloé Sahut" userId="S::c.sahut@stmichelensante.org::fadfd29a-00be-4689-b602-e7effecce6ac" providerId="AD" clId="Web-{02B24464-1648-3924-A53F-0C2E5B87F157}" dt="2023-06-20T14:06:38.488" v="140" actId="20577"/>
        <pc:sldMkLst>
          <pc:docMk/>
          <pc:sldMk cId="3897894744" sldId="285"/>
        </pc:sldMkLst>
        <pc:spChg chg="mod">
          <ac:chgData name="Chloé Sahut" userId="S::c.sahut@stmichelensante.org::fadfd29a-00be-4689-b602-e7effecce6ac" providerId="AD" clId="Web-{02B24464-1648-3924-A53F-0C2E5B87F157}" dt="2023-06-20T14:06:38.488" v="140" actId="20577"/>
          <ac:spMkLst>
            <pc:docMk/>
            <pc:sldMk cId="3897894744" sldId="285"/>
            <ac:spMk id="7" creationId="{43C920A3-806F-291C-1236-C87AFFD1A18F}"/>
          </ac:spMkLst>
        </pc:spChg>
      </pc:sldChg>
      <pc:sldChg chg="modSp add ord replId">
        <pc:chgData name="Chloé Sahut" userId="S::c.sahut@stmichelensante.org::fadfd29a-00be-4689-b602-e7effecce6ac" providerId="AD" clId="Web-{02B24464-1648-3924-A53F-0C2E5B87F157}" dt="2023-06-20T14:07:50.473" v="141" actId="14100"/>
        <pc:sldMkLst>
          <pc:docMk/>
          <pc:sldMk cId="1298158317" sldId="286"/>
        </pc:sldMkLst>
        <pc:spChg chg="mod">
          <ac:chgData name="Chloé Sahut" userId="S::c.sahut@stmichelensante.org::fadfd29a-00be-4689-b602-e7effecce6ac" providerId="AD" clId="Web-{02B24464-1648-3924-A53F-0C2E5B87F157}" dt="2023-06-20T14:07:50.473" v="141" actId="14100"/>
          <ac:spMkLst>
            <pc:docMk/>
            <pc:sldMk cId="1298158317" sldId="286"/>
            <ac:spMk id="7" creationId="{43C920A3-806F-291C-1236-C87AFFD1A18F}"/>
          </ac:spMkLst>
        </pc:spChg>
      </pc:sldChg>
    </pc:docChg>
  </pc:docChgLst>
  <pc:docChgLst>
    <pc:chgData name="Charlotte Mouron" userId="S::c.mouron@stmichelensante.org::25b0f0ca-2d4f-4ddb-90f6-120271f6d058" providerId="AD" clId="Web-{FB83336D-C3E9-6A44-E03B-52C84A8BB9B2}"/>
    <pc:docChg chg="modSld">
      <pc:chgData name="Charlotte Mouron" userId="S::c.mouron@stmichelensante.org::25b0f0ca-2d4f-4ddb-90f6-120271f6d058" providerId="AD" clId="Web-{FB83336D-C3E9-6A44-E03B-52C84A8BB9B2}" dt="2023-06-21T14:19:28.260" v="110" actId="1076"/>
      <pc:docMkLst>
        <pc:docMk/>
      </pc:docMkLst>
      <pc:sldChg chg="addSp delSp modSp">
        <pc:chgData name="Charlotte Mouron" userId="S::c.mouron@stmichelensante.org::25b0f0ca-2d4f-4ddb-90f6-120271f6d058" providerId="AD" clId="Web-{FB83336D-C3E9-6A44-E03B-52C84A8BB9B2}" dt="2023-06-21T14:07:00.735" v="60" actId="1076"/>
        <pc:sldMkLst>
          <pc:docMk/>
          <pc:sldMk cId="4130451291" sldId="268"/>
        </pc:sldMkLst>
        <pc:picChg chg="add del mod">
          <ac:chgData name="Charlotte Mouron" userId="S::c.mouron@stmichelensante.org::25b0f0ca-2d4f-4ddb-90f6-120271f6d058" providerId="AD" clId="Web-{FB83336D-C3E9-6A44-E03B-52C84A8BB9B2}" dt="2023-06-21T13:58:51.666" v="40"/>
          <ac:picMkLst>
            <pc:docMk/>
            <pc:sldMk cId="4130451291" sldId="268"/>
            <ac:picMk id="2" creationId="{DFA7A50C-50E7-D024-41AB-B954FDCE7C7D}"/>
          </ac:picMkLst>
        </pc:picChg>
        <pc:picChg chg="add mod modCrop">
          <ac:chgData name="Charlotte Mouron" userId="S::c.mouron@stmichelensante.org::25b0f0ca-2d4f-4ddb-90f6-120271f6d058" providerId="AD" clId="Web-{FB83336D-C3E9-6A44-E03B-52C84A8BB9B2}" dt="2023-06-21T14:07:00.594" v="59" actId="1076"/>
          <ac:picMkLst>
            <pc:docMk/>
            <pc:sldMk cId="4130451291" sldId="268"/>
            <ac:picMk id="4" creationId="{D4FFD6BE-AFB3-E136-31B0-674060DE64A4}"/>
          </ac:picMkLst>
        </pc:picChg>
        <pc:picChg chg="add del mod">
          <ac:chgData name="Charlotte Mouron" userId="S::c.mouron@stmichelensante.org::25b0f0ca-2d4f-4ddb-90f6-120271f6d058" providerId="AD" clId="Web-{FB83336D-C3E9-6A44-E03B-52C84A8BB9B2}" dt="2023-06-21T13:59:38.760" v="51"/>
          <ac:picMkLst>
            <pc:docMk/>
            <pc:sldMk cId="4130451291" sldId="268"/>
            <ac:picMk id="5" creationId="{B86D94B7-3F07-0B80-87B7-8D66967DFF9F}"/>
          </ac:picMkLst>
        </pc:picChg>
        <pc:picChg chg="add mod modCrop">
          <ac:chgData name="Charlotte Mouron" userId="S::c.mouron@stmichelensante.org::25b0f0ca-2d4f-4ddb-90f6-120271f6d058" providerId="AD" clId="Web-{FB83336D-C3E9-6A44-E03B-52C84A8BB9B2}" dt="2023-06-21T14:07:00.735" v="60" actId="1076"/>
          <ac:picMkLst>
            <pc:docMk/>
            <pc:sldMk cId="4130451291" sldId="268"/>
            <ac:picMk id="9" creationId="{8C40E852-9029-91E5-BA34-CE7472ADAEBF}"/>
          </ac:picMkLst>
        </pc:picChg>
        <pc:picChg chg="mod">
          <ac:chgData name="Charlotte Mouron" userId="S::c.mouron@stmichelensante.org::25b0f0ca-2d4f-4ddb-90f6-120271f6d058" providerId="AD" clId="Web-{FB83336D-C3E9-6A44-E03B-52C84A8BB9B2}" dt="2023-06-21T14:06:35.656" v="55" actId="1076"/>
          <ac:picMkLst>
            <pc:docMk/>
            <pc:sldMk cId="4130451291" sldId="268"/>
            <ac:picMk id="10" creationId="{495A5B7D-7359-0D59-DC10-F349D0EBBDC0}"/>
          </ac:picMkLst>
        </pc:picChg>
      </pc:sldChg>
      <pc:sldChg chg="addSp modSp">
        <pc:chgData name="Charlotte Mouron" userId="S::c.mouron@stmichelensante.org::25b0f0ca-2d4f-4ddb-90f6-120271f6d058" providerId="AD" clId="Web-{FB83336D-C3E9-6A44-E03B-52C84A8BB9B2}" dt="2023-06-21T14:19:28.260" v="110" actId="1076"/>
        <pc:sldMkLst>
          <pc:docMk/>
          <pc:sldMk cId="3897894744" sldId="285"/>
        </pc:sldMkLst>
        <pc:picChg chg="add mod">
          <ac:chgData name="Charlotte Mouron" userId="S::c.mouron@stmichelensante.org::25b0f0ca-2d4f-4ddb-90f6-120271f6d058" providerId="AD" clId="Web-{FB83336D-C3E9-6A44-E03B-52C84A8BB9B2}" dt="2023-06-21T14:19:28.260" v="110" actId="1076"/>
          <ac:picMkLst>
            <pc:docMk/>
            <pc:sldMk cId="3897894744" sldId="285"/>
            <ac:picMk id="2" creationId="{61E0E2E4-71D4-47E8-BCEE-553429E17F35}"/>
          </ac:picMkLst>
        </pc:picChg>
        <pc:picChg chg="mod">
          <ac:chgData name="Charlotte Mouron" userId="S::c.mouron@stmichelensante.org::25b0f0ca-2d4f-4ddb-90f6-120271f6d058" providerId="AD" clId="Web-{FB83336D-C3E9-6A44-E03B-52C84A8BB9B2}" dt="2023-06-21T14:14:42.662" v="80" actId="1076"/>
          <ac:picMkLst>
            <pc:docMk/>
            <pc:sldMk cId="3897894744" sldId="285"/>
            <ac:picMk id="4" creationId="{7133145B-AE1C-0847-2BF0-58CD05F43C8B}"/>
          </ac:picMkLst>
        </pc:picChg>
        <pc:picChg chg="add mod modCrop">
          <ac:chgData name="Charlotte Mouron" userId="S::c.mouron@stmichelensante.org::25b0f0ca-2d4f-4ddb-90f6-120271f6d058" providerId="AD" clId="Web-{FB83336D-C3E9-6A44-E03B-52C84A8BB9B2}" dt="2023-06-21T14:19:28.244" v="109" actId="1076"/>
          <ac:picMkLst>
            <pc:docMk/>
            <pc:sldMk cId="3897894744" sldId="285"/>
            <ac:picMk id="5" creationId="{88A01F94-0E1C-11D1-34D4-137AF5729F97}"/>
          </ac:picMkLst>
        </pc:picChg>
        <pc:picChg chg="add mod">
          <ac:chgData name="Charlotte Mouron" userId="S::c.mouron@stmichelensante.org::25b0f0ca-2d4f-4ddb-90f6-120271f6d058" providerId="AD" clId="Web-{FB83336D-C3E9-6A44-E03B-52C84A8BB9B2}" dt="2023-06-21T14:19:28.213" v="108" actId="1076"/>
          <ac:picMkLst>
            <pc:docMk/>
            <pc:sldMk cId="3897894744" sldId="285"/>
            <ac:picMk id="8" creationId="{A87E6B1B-48C9-8192-F222-C45547A3774C}"/>
          </ac:picMkLst>
        </pc:picChg>
      </pc:sldChg>
      <pc:sldChg chg="addSp delSp modSp">
        <pc:chgData name="Charlotte Mouron" userId="S::c.mouron@stmichelensante.org::25b0f0ca-2d4f-4ddb-90f6-120271f6d058" providerId="AD" clId="Web-{FB83336D-C3E9-6A44-E03B-52C84A8BB9B2}" dt="2023-06-21T14:13:52.287" v="69" actId="1076"/>
        <pc:sldMkLst>
          <pc:docMk/>
          <pc:sldMk cId="2845806412" sldId="288"/>
        </pc:sldMkLst>
        <pc:spChg chg="mod">
          <ac:chgData name="Charlotte Mouron" userId="S::c.mouron@stmichelensante.org::25b0f0ca-2d4f-4ddb-90f6-120271f6d058" providerId="AD" clId="Web-{FB83336D-C3E9-6A44-E03B-52C84A8BB9B2}" dt="2023-06-21T14:13:52.287" v="69" actId="1076"/>
          <ac:spMkLst>
            <pc:docMk/>
            <pc:sldMk cId="2845806412" sldId="288"/>
            <ac:spMk id="11" creationId="{69333AF4-9451-8D92-D5F5-A77491CE0206}"/>
          </ac:spMkLst>
        </pc:spChg>
        <pc:picChg chg="add del mod ord">
          <ac:chgData name="Charlotte Mouron" userId="S::c.mouron@stmichelensante.org::25b0f0ca-2d4f-4ddb-90f6-120271f6d058" providerId="AD" clId="Web-{FB83336D-C3E9-6A44-E03B-52C84A8BB9B2}" dt="2023-06-21T13:54:08.397" v="28"/>
          <ac:picMkLst>
            <pc:docMk/>
            <pc:sldMk cId="2845806412" sldId="288"/>
            <ac:picMk id="2" creationId="{4160F55C-177A-F37A-E92D-ECA6787B127F}"/>
          </ac:picMkLst>
        </pc:picChg>
        <pc:picChg chg="add mod ord">
          <ac:chgData name="Charlotte Mouron" userId="S::c.mouron@stmichelensante.org::25b0f0ca-2d4f-4ddb-90f6-120271f6d058" providerId="AD" clId="Web-{FB83336D-C3E9-6A44-E03B-52C84A8BB9B2}" dt="2023-06-21T13:54:23.725" v="34"/>
          <ac:picMkLst>
            <pc:docMk/>
            <pc:sldMk cId="2845806412" sldId="288"/>
            <ac:picMk id="3" creationId="{FE998289-8E04-146F-5C72-D20E878060F0}"/>
          </ac:picMkLst>
        </pc:picChg>
        <pc:picChg chg="add del mod">
          <ac:chgData name="Charlotte Mouron" userId="S::c.mouron@stmichelensante.org::25b0f0ca-2d4f-4ddb-90f6-120271f6d058" providerId="AD" clId="Web-{FB83336D-C3E9-6A44-E03B-52C84A8BB9B2}" dt="2023-06-21T13:59:06.338" v="43"/>
          <ac:picMkLst>
            <pc:docMk/>
            <pc:sldMk cId="2845806412" sldId="288"/>
            <ac:picMk id="4" creationId="{F04E3805-F237-DC41-E4D7-20A2C345D726}"/>
          </ac:picMkLst>
        </pc:picChg>
        <pc:picChg chg="add mod">
          <ac:chgData name="Charlotte Mouron" userId="S::c.mouron@stmichelensante.org::25b0f0ca-2d4f-4ddb-90f6-120271f6d058" providerId="AD" clId="Web-{FB83336D-C3E9-6A44-E03B-52C84A8BB9B2}" dt="2023-06-21T14:13:42.380" v="68" actId="1076"/>
          <ac:picMkLst>
            <pc:docMk/>
            <pc:sldMk cId="2845806412" sldId="288"/>
            <ac:picMk id="6" creationId="{C40C7404-68E4-73F6-7F82-08AFED02AEC7}"/>
          </ac:picMkLst>
        </pc:picChg>
      </pc:sldChg>
    </pc:docChg>
  </pc:docChgLst>
  <pc:docChgLst>
    <pc:chgData name="Chloé Sahut" userId="S::c.sahut@stmichelensante.org::fadfd29a-00be-4689-b602-e7effecce6ac" providerId="AD" clId="Web-{439D4993-FC0D-4733-9241-00FBECE0C85B}"/>
    <pc:docChg chg="modSld">
      <pc:chgData name="Chloé Sahut" userId="S::c.sahut@stmichelensante.org::fadfd29a-00be-4689-b602-e7effecce6ac" providerId="AD" clId="Web-{439D4993-FC0D-4733-9241-00FBECE0C85B}" dt="2023-06-19T20:08:36.772" v="120"/>
      <pc:docMkLst>
        <pc:docMk/>
      </pc:docMkLst>
      <pc:sldChg chg="modSp modNotes">
        <pc:chgData name="Chloé Sahut" userId="S::c.sahut@stmichelensante.org::fadfd29a-00be-4689-b602-e7effecce6ac" providerId="AD" clId="Web-{439D4993-FC0D-4733-9241-00FBECE0C85B}" dt="2023-06-19T20:08:36.772" v="120"/>
        <pc:sldMkLst>
          <pc:docMk/>
          <pc:sldMk cId="2036141132" sldId="269"/>
        </pc:sldMkLst>
        <pc:spChg chg="mod">
          <ac:chgData name="Chloé Sahut" userId="S::c.sahut@stmichelensante.org::fadfd29a-00be-4689-b602-e7effecce6ac" providerId="AD" clId="Web-{439D4993-FC0D-4733-9241-00FBECE0C85B}" dt="2023-06-19T20:07:49.271" v="67" actId="20577"/>
          <ac:spMkLst>
            <pc:docMk/>
            <pc:sldMk cId="2036141132" sldId="269"/>
            <ac:spMk id="7" creationId="{43C920A3-806F-291C-1236-C87AFFD1A18F}"/>
          </ac:spMkLst>
        </pc:spChg>
      </pc:sldChg>
    </pc:docChg>
  </pc:docChgLst>
  <pc:docChgLst>
    <pc:chgData name="Alimatou Touré" userId="S::a.toure@stmichelensante.org::c198f755-1077-4672-80c4-70ce19f6d671" providerId="AD" clId="Web-{BD112CEF-8A21-C64C-441D-AC5DBDAB38A3}"/>
    <pc:docChg chg="modSld">
      <pc:chgData name="Alimatou Touré" userId="S::a.toure@stmichelensante.org::c198f755-1077-4672-80c4-70ce19f6d671" providerId="AD" clId="Web-{BD112CEF-8A21-C64C-441D-AC5DBDAB38A3}" dt="2023-06-19T20:00:21.885" v="12" actId="20577"/>
      <pc:docMkLst>
        <pc:docMk/>
      </pc:docMkLst>
      <pc:sldChg chg="modSp">
        <pc:chgData name="Alimatou Touré" userId="S::a.toure@stmichelensante.org::c198f755-1077-4672-80c4-70ce19f6d671" providerId="AD" clId="Web-{BD112CEF-8A21-C64C-441D-AC5DBDAB38A3}" dt="2023-06-19T20:00:21.885" v="12" actId="20577"/>
        <pc:sldMkLst>
          <pc:docMk/>
          <pc:sldMk cId="1476346596" sldId="282"/>
        </pc:sldMkLst>
        <pc:spChg chg="mod">
          <ac:chgData name="Alimatou Touré" userId="S::a.toure@stmichelensante.org::c198f755-1077-4672-80c4-70ce19f6d671" providerId="AD" clId="Web-{BD112CEF-8A21-C64C-441D-AC5DBDAB38A3}" dt="2023-06-19T20:00:21.885" v="12" actId="20577"/>
          <ac:spMkLst>
            <pc:docMk/>
            <pc:sldMk cId="1476346596" sldId="282"/>
            <ac:spMk id="7" creationId="{43C920A3-806F-291C-1236-C87AFFD1A18F}"/>
          </ac:spMkLst>
        </pc:spChg>
      </pc:sldChg>
    </pc:docChg>
  </pc:docChgLst>
  <pc:docChgLst>
    <pc:chgData name="Gaëlle Guillaume" userId="S::g.guillaume@stmichelensante.org::c0463f50-380e-446d-9e7d-14aa4cea175e" providerId="AD" clId="Web-{3C1CA5BE-7C1F-7D0C-0BA5-E33E7F41B6F9}"/>
    <pc:docChg chg="addSld modSld">
      <pc:chgData name="Gaëlle Guillaume" userId="S::g.guillaume@stmichelensante.org::c0463f50-380e-446d-9e7d-14aa4cea175e" providerId="AD" clId="Web-{3C1CA5BE-7C1F-7D0C-0BA5-E33E7F41B6F9}" dt="2023-06-21T14:08:45.456" v="50"/>
      <pc:docMkLst>
        <pc:docMk/>
      </pc:docMkLst>
      <pc:sldChg chg="addSp delSp modSp mod modShow">
        <pc:chgData name="Gaëlle Guillaume" userId="S::g.guillaume@stmichelensante.org::c0463f50-380e-446d-9e7d-14aa4cea175e" providerId="AD" clId="Web-{3C1CA5BE-7C1F-7D0C-0BA5-E33E7F41B6F9}" dt="2023-06-21T14:08:45.456" v="50"/>
        <pc:sldMkLst>
          <pc:docMk/>
          <pc:sldMk cId="2732687871" sldId="276"/>
        </pc:sldMkLst>
        <pc:spChg chg="del">
          <ac:chgData name="Gaëlle Guillaume" userId="S::g.guillaume@stmichelensante.org::c0463f50-380e-446d-9e7d-14aa4cea175e" providerId="AD" clId="Web-{3C1CA5BE-7C1F-7D0C-0BA5-E33E7F41B6F9}" dt="2023-06-21T14:02:33.477" v="4"/>
          <ac:spMkLst>
            <pc:docMk/>
            <pc:sldMk cId="2732687871" sldId="276"/>
            <ac:spMk id="2" creationId="{3134DF8D-C9C2-5A5A-4AB9-C289D6ABCC31}"/>
          </ac:spMkLst>
        </pc:spChg>
        <pc:spChg chg="del">
          <ac:chgData name="Gaëlle Guillaume" userId="S::g.guillaume@stmichelensante.org::c0463f50-380e-446d-9e7d-14aa4cea175e" providerId="AD" clId="Web-{3C1CA5BE-7C1F-7D0C-0BA5-E33E7F41B6F9}" dt="2023-06-21T14:02:35.664" v="5"/>
          <ac:spMkLst>
            <pc:docMk/>
            <pc:sldMk cId="2732687871" sldId="276"/>
            <ac:spMk id="11" creationId="{E0E4C743-7165-6A19-2555-E020070994FE}"/>
          </ac:spMkLst>
        </pc:spChg>
        <pc:spChg chg="del mod">
          <ac:chgData name="Gaëlle Guillaume" userId="S::g.guillaume@stmichelensante.org::c0463f50-380e-446d-9e7d-14aa4cea175e" providerId="AD" clId="Web-{3C1CA5BE-7C1F-7D0C-0BA5-E33E7F41B6F9}" dt="2023-06-21T14:02:31.461" v="3"/>
          <ac:spMkLst>
            <pc:docMk/>
            <pc:sldMk cId="2732687871" sldId="276"/>
            <ac:spMk id="12" creationId="{7A947E68-18B2-E585-00CB-739C0944A95B}"/>
          </ac:spMkLst>
        </pc:spChg>
        <pc:spChg chg="add mod">
          <ac:chgData name="Gaëlle Guillaume" userId="S::g.guillaume@stmichelensante.org::c0463f50-380e-446d-9e7d-14aa4cea175e" providerId="AD" clId="Web-{3C1CA5BE-7C1F-7D0C-0BA5-E33E7F41B6F9}" dt="2023-06-21T14:03:58.679" v="35" actId="1076"/>
          <ac:spMkLst>
            <pc:docMk/>
            <pc:sldMk cId="2732687871" sldId="276"/>
            <ac:spMk id="13" creationId="{E6E01FDD-0BE6-2254-C9A9-F92B79F39D6C}"/>
          </ac:spMkLst>
        </pc:spChg>
        <pc:spChg chg="add mod">
          <ac:chgData name="Gaëlle Guillaume" userId="S::g.guillaume@stmichelensante.org::c0463f50-380e-446d-9e7d-14aa4cea175e" providerId="AD" clId="Web-{3C1CA5BE-7C1F-7D0C-0BA5-E33E7F41B6F9}" dt="2023-06-21T14:05:43.271" v="49" actId="1076"/>
          <ac:spMkLst>
            <pc:docMk/>
            <pc:sldMk cId="2732687871" sldId="276"/>
            <ac:spMk id="14" creationId="{AD932A32-453E-0308-7961-46E4EC25299E}"/>
          </ac:spMkLst>
        </pc:spChg>
        <pc:picChg chg="del">
          <ac:chgData name="Gaëlle Guillaume" userId="S::g.guillaume@stmichelensante.org::c0463f50-380e-446d-9e7d-14aa4cea175e" providerId="AD" clId="Web-{3C1CA5BE-7C1F-7D0C-0BA5-E33E7F41B6F9}" dt="2023-06-21T14:02:37.149" v="6"/>
          <ac:picMkLst>
            <pc:docMk/>
            <pc:sldMk cId="2732687871" sldId="276"/>
            <ac:picMk id="4" creationId="{4135C39E-AA14-C3FD-2E21-A0F5B920ED65}"/>
          </ac:picMkLst>
        </pc:picChg>
        <pc:picChg chg="del">
          <ac:chgData name="Gaëlle Guillaume" userId="S::g.guillaume@stmichelensante.org::c0463f50-380e-446d-9e7d-14aa4cea175e" providerId="AD" clId="Web-{3C1CA5BE-7C1F-7D0C-0BA5-E33E7F41B6F9}" dt="2023-06-21T14:02:50.664" v="10"/>
          <ac:picMkLst>
            <pc:docMk/>
            <pc:sldMk cId="2732687871" sldId="276"/>
            <ac:picMk id="5" creationId="{8BD554DF-DC5E-4AE4-056C-877B145AF73E}"/>
          </ac:picMkLst>
        </pc:picChg>
        <pc:picChg chg="del">
          <ac:chgData name="Gaëlle Guillaume" userId="S::g.guillaume@stmichelensante.org::c0463f50-380e-446d-9e7d-14aa4cea175e" providerId="AD" clId="Web-{3C1CA5BE-7C1F-7D0C-0BA5-E33E7F41B6F9}" dt="2023-06-21T14:02:48.321" v="7"/>
          <ac:picMkLst>
            <pc:docMk/>
            <pc:sldMk cId="2732687871" sldId="276"/>
            <ac:picMk id="7" creationId="{84ACD9E8-491F-11EC-EE5D-8D65F4CA2581}"/>
          </ac:picMkLst>
        </pc:picChg>
        <pc:picChg chg="del">
          <ac:chgData name="Gaëlle Guillaume" userId="S::g.guillaume@stmichelensante.org::c0463f50-380e-446d-9e7d-14aa4cea175e" providerId="AD" clId="Web-{3C1CA5BE-7C1F-7D0C-0BA5-E33E7F41B6F9}" dt="2023-06-21T14:02:49.774" v="9"/>
          <ac:picMkLst>
            <pc:docMk/>
            <pc:sldMk cId="2732687871" sldId="276"/>
            <ac:picMk id="8" creationId="{0F3B78D2-0A80-86D2-E941-D2795BC59ABC}"/>
          </ac:picMkLst>
        </pc:picChg>
        <pc:picChg chg="add mod modCrop">
          <ac:chgData name="Gaëlle Guillaume" userId="S::g.guillaume@stmichelensante.org::c0463f50-380e-446d-9e7d-14aa4cea175e" providerId="AD" clId="Web-{3C1CA5BE-7C1F-7D0C-0BA5-E33E7F41B6F9}" dt="2023-06-21T14:04:41.741" v="37"/>
          <ac:picMkLst>
            <pc:docMk/>
            <pc:sldMk cId="2732687871" sldId="276"/>
            <ac:picMk id="9" creationId="{6FF1097F-0749-2519-9CF2-D00C15C43475}"/>
          </ac:picMkLst>
        </pc:picChg>
        <pc:picChg chg="del">
          <ac:chgData name="Gaëlle Guillaume" userId="S::g.guillaume@stmichelensante.org::c0463f50-380e-446d-9e7d-14aa4cea175e" providerId="AD" clId="Web-{3C1CA5BE-7C1F-7D0C-0BA5-E33E7F41B6F9}" dt="2023-06-21T14:02:48.836" v="8"/>
          <ac:picMkLst>
            <pc:docMk/>
            <pc:sldMk cId="2732687871" sldId="276"/>
            <ac:picMk id="10" creationId="{2B5AF57B-F051-D6C0-3C11-6FF4C26037FF}"/>
          </ac:picMkLst>
        </pc:picChg>
      </pc:sldChg>
      <pc:sldChg chg="add replId">
        <pc:chgData name="Gaëlle Guillaume" userId="S::g.guillaume@stmichelensante.org::c0463f50-380e-446d-9e7d-14aa4cea175e" providerId="AD" clId="Web-{3C1CA5BE-7C1F-7D0C-0BA5-E33E7F41B6F9}" dt="2023-06-21T14:01:24.040" v="0"/>
        <pc:sldMkLst>
          <pc:docMk/>
          <pc:sldMk cId="2139566480" sldId="294"/>
        </pc:sldMkLst>
      </pc:sldChg>
    </pc:docChg>
  </pc:docChgLst>
  <pc:docChgLst>
    <pc:chgData name="Sarah Chazal" userId="S::s.chazal@stmichelensante.org::896459a4-500e-4c83-ac16-132d487b62a8" providerId="AD" clId="Web-{EFB23571-3E35-6D0B-9EDB-05AE8F8EEDE7}"/>
    <pc:docChg chg="modSld sldOrd">
      <pc:chgData name="Sarah Chazal" userId="S::s.chazal@stmichelensante.org::896459a4-500e-4c83-ac16-132d487b62a8" providerId="AD" clId="Web-{EFB23571-3E35-6D0B-9EDB-05AE8F8EEDE7}" dt="2023-06-15T14:18:43.176" v="19" actId="20577"/>
      <pc:docMkLst>
        <pc:docMk/>
      </pc:docMkLst>
      <pc:sldChg chg="ord">
        <pc:chgData name="Sarah Chazal" userId="S::s.chazal@stmichelensante.org::896459a4-500e-4c83-ac16-132d487b62a8" providerId="AD" clId="Web-{EFB23571-3E35-6D0B-9EDB-05AE8F8EEDE7}" dt="2023-06-15T14:17:34.239" v="0"/>
        <pc:sldMkLst>
          <pc:docMk/>
          <pc:sldMk cId="2097098066" sldId="260"/>
        </pc:sldMkLst>
      </pc:sldChg>
      <pc:sldChg chg="modSp">
        <pc:chgData name="Sarah Chazal" userId="S::s.chazal@stmichelensante.org::896459a4-500e-4c83-ac16-132d487b62a8" providerId="AD" clId="Web-{EFB23571-3E35-6D0B-9EDB-05AE8F8EEDE7}" dt="2023-06-15T14:18:10.130" v="4" actId="20577"/>
        <pc:sldMkLst>
          <pc:docMk/>
          <pc:sldMk cId="4124372739" sldId="272"/>
        </pc:sldMkLst>
        <pc:spChg chg="mod">
          <ac:chgData name="Sarah Chazal" userId="S::s.chazal@stmichelensante.org::896459a4-500e-4c83-ac16-132d487b62a8" providerId="AD" clId="Web-{EFB23571-3E35-6D0B-9EDB-05AE8F8EEDE7}" dt="2023-06-15T14:18:10.130" v="4" actId="20577"/>
          <ac:spMkLst>
            <pc:docMk/>
            <pc:sldMk cId="4124372739" sldId="272"/>
            <ac:spMk id="7" creationId="{43C920A3-806F-291C-1236-C87AFFD1A18F}"/>
          </ac:spMkLst>
        </pc:spChg>
      </pc:sldChg>
      <pc:sldChg chg="modSp">
        <pc:chgData name="Sarah Chazal" userId="S::s.chazal@stmichelensante.org::896459a4-500e-4c83-ac16-132d487b62a8" providerId="AD" clId="Web-{EFB23571-3E35-6D0B-9EDB-05AE8F8EEDE7}" dt="2023-06-15T14:18:36.708" v="16" actId="20577"/>
        <pc:sldMkLst>
          <pc:docMk/>
          <pc:sldMk cId="520298866" sldId="274"/>
        </pc:sldMkLst>
        <pc:spChg chg="mod">
          <ac:chgData name="Sarah Chazal" userId="S::s.chazal@stmichelensante.org::896459a4-500e-4c83-ac16-132d487b62a8" providerId="AD" clId="Web-{EFB23571-3E35-6D0B-9EDB-05AE8F8EEDE7}" dt="2023-06-15T14:18:36.708" v="16" actId="20577"/>
          <ac:spMkLst>
            <pc:docMk/>
            <pc:sldMk cId="520298866" sldId="274"/>
            <ac:spMk id="7" creationId="{43C920A3-806F-291C-1236-C87AFFD1A18F}"/>
          </ac:spMkLst>
        </pc:spChg>
      </pc:sldChg>
      <pc:sldChg chg="modSp">
        <pc:chgData name="Sarah Chazal" userId="S::s.chazal@stmichelensante.org::896459a4-500e-4c83-ac16-132d487b62a8" providerId="AD" clId="Web-{EFB23571-3E35-6D0B-9EDB-05AE8F8EEDE7}" dt="2023-06-15T14:18:43.176" v="19" actId="20577"/>
        <pc:sldMkLst>
          <pc:docMk/>
          <pc:sldMk cId="2732687871" sldId="276"/>
        </pc:sldMkLst>
        <pc:spChg chg="mod">
          <ac:chgData name="Sarah Chazal" userId="S::s.chazal@stmichelensante.org::896459a4-500e-4c83-ac16-132d487b62a8" providerId="AD" clId="Web-{EFB23571-3E35-6D0B-9EDB-05AE8F8EEDE7}" dt="2023-06-15T14:18:43.176" v="19" actId="20577"/>
          <ac:spMkLst>
            <pc:docMk/>
            <pc:sldMk cId="2732687871" sldId="276"/>
            <ac:spMk id="7" creationId="{43C920A3-806F-291C-1236-C87AFFD1A18F}"/>
          </ac:spMkLst>
        </pc:spChg>
      </pc:sldChg>
      <pc:sldChg chg="modSp">
        <pc:chgData name="Sarah Chazal" userId="S::s.chazal@stmichelensante.org::896459a4-500e-4c83-ac16-132d487b62a8" providerId="AD" clId="Web-{EFB23571-3E35-6D0B-9EDB-05AE8F8EEDE7}" dt="2023-06-15T14:18:24.411" v="10" actId="20577"/>
        <pc:sldMkLst>
          <pc:docMk/>
          <pc:sldMk cId="57997544" sldId="279"/>
        </pc:sldMkLst>
        <pc:spChg chg="mod">
          <ac:chgData name="Sarah Chazal" userId="S::s.chazal@stmichelensante.org::896459a4-500e-4c83-ac16-132d487b62a8" providerId="AD" clId="Web-{EFB23571-3E35-6D0B-9EDB-05AE8F8EEDE7}" dt="2023-06-15T14:18:24.411" v="10" actId="20577"/>
          <ac:spMkLst>
            <pc:docMk/>
            <pc:sldMk cId="57997544" sldId="279"/>
            <ac:spMk id="7" creationId="{43C920A3-806F-291C-1236-C87AFFD1A18F}"/>
          </ac:spMkLst>
        </pc:spChg>
      </pc:sldChg>
    </pc:docChg>
  </pc:docChgLst>
  <pc:docChgLst>
    <pc:chgData name="Dominique Perrault" userId="S::d.perrault@stmichelensante.org::492abaad-a52c-4ec1-8ae8-62c4a92bcdeb" providerId="AD" clId="Web-{41786BFB-6A50-445E-9841-C5331678B440}"/>
    <pc:docChg chg="addSld modSld">
      <pc:chgData name="Dominique Perrault" userId="S::d.perrault@stmichelensante.org::492abaad-a52c-4ec1-8ae8-62c4a92bcdeb" providerId="AD" clId="Web-{41786BFB-6A50-445E-9841-C5331678B440}" dt="2023-06-21T22:23:21.911" v="3"/>
      <pc:docMkLst>
        <pc:docMk/>
      </pc:docMkLst>
      <pc:sldChg chg="modSp">
        <pc:chgData name="Dominique Perrault" userId="S::d.perrault@stmichelensante.org::492abaad-a52c-4ec1-8ae8-62c4a92bcdeb" providerId="AD" clId="Web-{41786BFB-6A50-445E-9841-C5331678B440}" dt="2023-06-21T14:29:53.615" v="2" actId="20577"/>
        <pc:sldMkLst>
          <pc:docMk/>
          <pc:sldMk cId="17219293" sldId="281"/>
        </pc:sldMkLst>
        <pc:spChg chg="mod">
          <ac:chgData name="Dominique Perrault" userId="S::d.perrault@stmichelensante.org::492abaad-a52c-4ec1-8ae8-62c4a92bcdeb" providerId="AD" clId="Web-{41786BFB-6A50-445E-9841-C5331678B440}" dt="2023-06-21T14:29:53.615" v="2" actId="20577"/>
          <ac:spMkLst>
            <pc:docMk/>
            <pc:sldMk cId="17219293" sldId="281"/>
            <ac:spMk id="23" creationId="{DA0466C1-14BD-D36D-FC2B-95CEC13D88DE}"/>
          </ac:spMkLst>
        </pc:spChg>
      </pc:sldChg>
      <pc:sldChg chg="new">
        <pc:chgData name="Dominique Perrault" userId="S::d.perrault@stmichelensante.org::492abaad-a52c-4ec1-8ae8-62c4a92bcdeb" providerId="AD" clId="Web-{41786BFB-6A50-445E-9841-C5331678B440}" dt="2023-06-21T22:23:21.911" v="3"/>
        <pc:sldMkLst>
          <pc:docMk/>
          <pc:sldMk cId="819115680" sldId="298"/>
        </pc:sldMkLst>
      </pc:sldChg>
    </pc:docChg>
  </pc:docChgLst>
  <pc:docChgLst>
    <pc:chgData name="Gaëlle Guillaume" userId="S::g.guillaume@stmichelensante.org::c0463f50-380e-446d-9e7d-14aa4cea175e" providerId="AD" clId="Web-{9C7EA6CA-5C2B-4723-A31B-F2B36A7B6E87}"/>
    <pc:docChg chg="modSld">
      <pc:chgData name="Gaëlle Guillaume" userId="S::g.guillaume@stmichelensante.org::c0463f50-380e-446d-9e7d-14aa4cea175e" providerId="AD" clId="Web-{9C7EA6CA-5C2B-4723-A31B-F2B36A7B6E87}" dt="2023-06-19T19:25:27.015" v="11" actId="14100"/>
      <pc:docMkLst>
        <pc:docMk/>
      </pc:docMkLst>
      <pc:sldChg chg="modSp">
        <pc:chgData name="Gaëlle Guillaume" userId="S::g.guillaume@stmichelensante.org::c0463f50-380e-446d-9e7d-14aa4cea175e" providerId="AD" clId="Web-{9C7EA6CA-5C2B-4723-A31B-F2B36A7B6E87}" dt="2023-06-19T19:25:27.015" v="11" actId="14100"/>
        <pc:sldMkLst>
          <pc:docMk/>
          <pc:sldMk cId="2732687871" sldId="276"/>
        </pc:sldMkLst>
        <pc:picChg chg="mod">
          <ac:chgData name="Gaëlle Guillaume" userId="S::g.guillaume@stmichelensante.org::c0463f50-380e-446d-9e7d-14aa4cea175e" providerId="AD" clId="Web-{9C7EA6CA-5C2B-4723-A31B-F2B36A7B6E87}" dt="2023-06-19T19:24:58.406" v="6" actId="14100"/>
          <ac:picMkLst>
            <pc:docMk/>
            <pc:sldMk cId="2732687871" sldId="276"/>
            <ac:picMk id="4" creationId="{4135C39E-AA14-C3FD-2E21-A0F5B920ED65}"/>
          </ac:picMkLst>
        </pc:picChg>
        <pc:picChg chg="mod">
          <ac:chgData name="Gaëlle Guillaume" userId="S::g.guillaume@stmichelensante.org::c0463f50-380e-446d-9e7d-14aa4cea175e" providerId="AD" clId="Web-{9C7EA6CA-5C2B-4723-A31B-F2B36A7B6E87}" dt="2023-06-19T19:25:27.015" v="11" actId="14100"/>
          <ac:picMkLst>
            <pc:docMk/>
            <pc:sldMk cId="2732687871" sldId="276"/>
            <ac:picMk id="10" creationId="{2B5AF57B-F051-D6C0-3C11-6FF4C26037F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60166C-1A3D-404B-BC16-2F59A7000A7B}" type="datetimeFigureOut">
              <a:t>27/06/2023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317BC8-D1AE-443F-A3C3-C88D0FAFB13B}" type="slidenum">
              <a:t>‹N°›</a:t>
            </a:fld>
            <a:endParaRPr lang="en-US"/>
          </a:p>
        </p:txBody>
      </p:sp>
    </p:spTree>
    <p:extLst>
      <p:ext uri="{BB962C8B-B14F-4D97-AF65-F5344CB8AC3E}">
        <p14:creationId xmlns:p14="http://schemas.microsoft.com/office/powerpoint/2010/main" val="3673776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cs typeface="Calibri"/>
            </a:endParaRPr>
          </a:p>
        </p:txBody>
      </p:sp>
      <p:sp>
        <p:nvSpPr>
          <p:cNvPr id="4" name="Espace réservé du numéro de diapositive 3"/>
          <p:cNvSpPr>
            <a:spLocks noGrp="1"/>
          </p:cNvSpPr>
          <p:nvPr>
            <p:ph type="sldNum" sz="quarter" idx="5"/>
          </p:nvPr>
        </p:nvSpPr>
        <p:spPr/>
        <p:txBody>
          <a:bodyPr/>
          <a:lstStyle/>
          <a:p>
            <a:fld id="{8F317BC8-D1AE-443F-A3C3-C88D0FAFB13B}" type="slidenum">
              <a:rPr lang="fr-FR"/>
              <a:t>8</a:t>
            </a:fld>
            <a:endParaRPr lang="fr-FR"/>
          </a:p>
        </p:txBody>
      </p:sp>
    </p:spTree>
    <p:extLst>
      <p:ext uri="{BB962C8B-B14F-4D97-AF65-F5344CB8AC3E}">
        <p14:creationId xmlns:p14="http://schemas.microsoft.com/office/powerpoint/2010/main" val="1880538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cs typeface="Calibri"/>
            </a:endParaRPr>
          </a:p>
        </p:txBody>
      </p:sp>
      <p:sp>
        <p:nvSpPr>
          <p:cNvPr id="4" name="Espace réservé du numéro de diapositive 3"/>
          <p:cNvSpPr>
            <a:spLocks noGrp="1"/>
          </p:cNvSpPr>
          <p:nvPr>
            <p:ph type="sldNum" sz="quarter" idx="5"/>
          </p:nvPr>
        </p:nvSpPr>
        <p:spPr/>
        <p:txBody>
          <a:bodyPr/>
          <a:lstStyle/>
          <a:p>
            <a:fld id="{8F317BC8-D1AE-443F-A3C3-C88D0FAFB13B}" type="slidenum">
              <a:rPr lang="fr-FR"/>
              <a:t>9</a:t>
            </a:fld>
            <a:endParaRPr lang="fr-FR"/>
          </a:p>
        </p:txBody>
      </p:sp>
    </p:spTree>
    <p:extLst>
      <p:ext uri="{BB962C8B-B14F-4D97-AF65-F5344CB8AC3E}">
        <p14:creationId xmlns:p14="http://schemas.microsoft.com/office/powerpoint/2010/main" val="484763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Étoile : </a:t>
            </a:r>
          </a:p>
        </p:txBody>
      </p:sp>
      <p:sp>
        <p:nvSpPr>
          <p:cNvPr id="4" name="Slide Number Placeholder 3"/>
          <p:cNvSpPr>
            <a:spLocks noGrp="1"/>
          </p:cNvSpPr>
          <p:nvPr>
            <p:ph type="sldNum" sz="quarter" idx="5"/>
          </p:nvPr>
        </p:nvSpPr>
        <p:spPr/>
        <p:txBody>
          <a:bodyPr/>
          <a:lstStyle/>
          <a:p>
            <a:fld id="{8F317BC8-D1AE-443F-A3C3-C88D0FAFB13B}" type="slidenum">
              <a:t>13</a:t>
            </a:fld>
            <a:endParaRPr lang="en-US"/>
          </a:p>
        </p:txBody>
      </p:sp>
    </p:spTree>
    <p:extLst>
      <p:ext uri="{BB962C8B-B14F-4D97-AF65-F5344CB8AC3E}">
        <p14:creationId xmlns:p14="http://schemas.microsoft.com/office/powerpoint/2010/main" val="3943994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D98382-21C6-C93B-DD31-D7B05F7E476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BE57D8BB-AC16-EEFC-C83D-44450B4119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2A096809-C528-D24E-B8D5-87F15199C694}"/>
              </a:ext>
            </a:extLst>
          </p:cNvPr>
          <p:cNvSpPr>
            <a:spLocks noGrp="1"/>
          </p:cNvSpPr>
          <p:nvPr>
            <p:ph type="dt" sz="half" idx="10"/>
          </p:nvPr>
        </p:nvSpPr>
        <p:spPr/>
        <p:txBody>
          <a:bodyPr/>
          <a:lstStyle/>
          <a:p>
            <a:fld id="{215618BA-736F-4955-9204-25D9C2B32EB4}" type="datetimeFigureOut">
              <a:rPr lang="fr-CA" smtClean="0"/>
              <a:t>2023-06-27</a:t>
            </a:fld>
            <a:endParaRPr lang="fr-CA"/>
          </a:p>
        </p:txBody>
      </p:sp>
      <p:sp>
        <p:nvSpPr>
          <p:cNvPr id="5" name="Espace réservé du pied de page 4">
            <a:extLst>
              <a:ext uri="{FF2B5EF4-FFF2-40B4-BE49-F238E27FC236}">
                <a16:creationId xmlns:a16="http://schemas.microsoft.com/office/drawing/2014/main" id="{71A6DA1D-968F-8359-A6B1-2206F264BFDD}"/>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1FCBE10B-0851-B4C5-F3B0-825D9C113EBC}"/>
              </a:ext>
            </a:extLst>
          </p:cNvPr>
          <p:cNvSpPr>
            <a:spLocks noGrp="1"/>
          </p:cNvSpPr>
          <p:nvPr>
            <p:ph type="sldNum" sz="quarter" idx="12"/>
          </p:nvPr>
        </p:nvSpPr>
        <p:spPr/>
        <p:txBody>
          <a:bodyPr/>
          <a:lstStyle/>
          <a:p>
            <a:fld id="{FDA555C6-2657-4F74-9C31-AD4F9A6FAAC3}" type="slidenum">
              <a:rPr lang="fr-CA" smtClean="0"/>
              <a:t>‹N°›</a:t>
            </a:fld>
            <a:endParaRPr lang="fr-CA"/>
          </a:p>
        </p:txBody>
      </p:sp>
    </p:spTree>
    <p:extLst>
      <p:ext uri="{BB962C8B-B14F-4D97-AF65-F5344CB8AC3E}">
        <p14:creationId xmlns:p14="http://schemas.microsoft.com/office/powerpoint/2010/main" val="365333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5C2DA5-4BEF-8766-0142-6A7D73CB39C8}"/>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57F8E1E6-A3E0-90FF-16C1-E7DE2BABD58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EE97D055-5EA4-9319-D2DB-DE3BC9DBC35A}"/>
              </a:ext>
            </a:extLst>
          </p:cNvPr>
          <p:cNvSpPr>
            <a:spLocks noGrp="1"/>
          </p:cNvSpPr>
          <p:nvPr>
            <p:ph type="dt" sz="half" idx="10"/>
          </p:nvPr>
        </p:nvSpPr>
        <p:spPr/>
        <p:txBody>
          <a:bodyPr/>
          <a:lstStyle/>
          <a:p>
            <a:fld id="{215618BA-736F-4955-9204-25D9C2B32EB4}" type="datetimeFigureOut">
              <a:rPr lang="fr-CA" smtClean="0"/>
              <a:t>2023-06-27</a:t>
            </a:fld>
            <a:endParaRPr lang="fr-CA"/>
          </a:p>
        </p:txBody>
      </p:sp>
      <p:sp>
        <p:nvSpPr>
          <p:cNvPr id="5" name="Espace réservé du pied de page 4">
            <a:extLst>
              <a:ext uri="{FF2B5EF4-FFF2-40B4-BE49-F238E27FC236}">
                <a16:creationId xmlns:a16="http://schemas.microsoft.com/office/drawing/2014/main" id="{8577E226-DA3B-50BC-A9BD-8765EDE3AE36}"/>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B3F4C412-7566-27ED-BAB8-02E4F3DF30E5}"/>
              </a:ext>
            </a:extLst>
          </p:cNvPr>
          <p:cNvSpPr>
            <a:spLocks noGrp="1"/>
          </p:cNvSpPr>
          <p:nvPr>
            <p:ph type="sldNum" sz="quarter" idx="12"/>
          </p:nvPr>
        </p:nvSpPr>
        <p:spPr/>
        <p:txBody>
          <a:bodyPr/>
          <a:lstStyle/>
          <a:p>
            <a:fld id="{FDA555C6-2657-4F74-9C31-AD4F9A6FAAC3}" type="slidenum">
              <a:rPr lang="fr-CA" smtClean="0"/>
              <a:t>‹N°›</a:t>
            </a:fld>
            <a:endParaRPr lang="fr-CA"/>
          </a:p>
        </p:txBody>
      </p:sp>
    </p:spTree>
    <p:extLst>
      <p:ext uri="{BB962C8B-B14F-4D97-AF65-F5344CB8AC3E}">
        <p14:creationId xmlns:p14="http://schemas.microsoft.com/office/powerpoint/2010/main" val="4282495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6B996FB-70C9-25FF-3F5B-471FDF194075}"/>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2DF9B44A-B122-0175-8208-E17EDA4CD50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4BEF4A95-863B-68BF-CB03-A3A752213FD3}"/>
              </a:ext>
            </a:extLst>
          </p:cNvPr>
          <p:cNvSpPr>
            <a:spLocks noGrp="1"/>
          </p:cNvSpPr>
          <p:nvPr>
            <p:ph type="dt" sz="half" idx="10"/>
          </p:nvPr>
        </p:nvSpPr>
        <p:spPr/>
        <p:txBody>
          <a:bodyPr/>
          <a:lstStyle/>
          <a:p>
            <a:fld id="{215618BA-736F-4955-9204-25D9C2B32EB4}" type="datetimeFigureOut">
              <a:rPr lang="fr-CA" smtClean="0"/>
              <a:t>2023-06-27</a:t>
            </a:fld>
            <a:endParaRPr lang="fr-CA"/>
          </a:p>
        </p:txBody>
      </p:sp>
      <p:sp>
        <p:nvSpPr>
          <p:cNvPr id="5" name="Espace réservé du pied de page 4">
            <a:extLst>
              <a:ext uri="{FF2B5EF4-FFF2-40B4-BE49-F238E27FC236}">
                <a16:creationId xmlns:a16="http://schemas.microsoft.com/office/drawing/2014/main" id="{34C58CBD-717F-D0C4-E531-E8D9BE46032B}"/>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500365F9-7EDE-A06E-DF2C-1D13CA68F21E}"/>
              </a:ext>
            </a:extLst>
          </p:cNvPr>
          <p:cNvSpPr>
            <a:spLocks noGrp="1"/>
          </p:cNvSpPr>
          <p:nvPr>
            <p:ph type="sldNum" sz="quarter" idx="12"/>
          </p:nvPr>
        </p:nvSpPr>
        <p:spPr/>
        <p:txBody>
          <a:bodyPr/>
          <a:lstStyle/>
          <a:p>
            <a:fld id="{FDA555C6-2657-4F74-9C31-AD4F9A6FAAC3}" type="slidenum">
              <a:rPr lang="fr-CA" smtClean="0"/>
              <a:t>‹N°›</a:t>
            </a:fld>
            <a:endParaRPr lang="fr-CA"/>
          </a:p>
        </p:txBody>
      </p:sp>
    </p:spTree>
    <p:extLst>
      <p:ext uri="{BB962C8B-B14F-4D97-AF65-F5344CB8AC3E}">
        <p14:creationId xmlns:p14="http://schemas.microsoft.com/office/powerpoint/2010/main" val="2112122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25B697-F21D-3123-CF8D-5F89759C9069}"/>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22E42CE8-C1EA-00DC-4DC9-F34E8DB00C3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8DA15F86-EAF2-9362-8B41-C400BBBBC310}"/>
              </a:ext>
            </a:extLst>
          </p:cNvPr>
          <p:cNvSpPr>
            <a:spLocks noGrp="1"/>
          </p:cNvSpPr>
          <p:nvPr>
            <p:ph type="dt" sz="half" idx="10"/>
          </p:nvPr>
        </p:nvSpPr>
        <p:spPr/>
        <p:txBody>
          <a:bodyPr/>
          <a:lstStyle/>
          <a:p>
            <a:fld id="{215618BA-736F-4955-9204-25D9C2B32EB4}" type="datetimeFigureOut">
              <a:rPr lang="fr-CA" smtClean="0"/>
              <a:t>2023-06-27</a:t>
            </a:fld>
            <a:endParaRPr lang="fr-CA"/>
          </a:p>
        </p:txBody>
      </p:sp>
      <p:sp>
        <p:nvSpPr>
          <p:cNvPr id="5" name="Espace réservé du pied de page 4">
            <a:extLst>
              <a:ext uri="{FF2B5EF4-FFF2-40B4-BE49-F238E27FC236}">
                <a16:creationId xmlns:a16="http://schemas.microsoft.com/office/drawing/2014/main" id="{F1523E43-B779-3FA7-6033-20397D8AD003}"/>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CF23F848-96E8-9DD2-2BAF-6C3A23459443}"/>
              </a:ext>
            </a:extLst>
          </p:cNvPr>
          <p:cNvSpPr>
            <a:spLocks noGrp="1"/>
          </p:cNvSpPr>
          <p:nvPr>
            <p:ph type="sldNum" sz="quarter" idx="12"/>
          </p:nvPr>
        </p:nvSpPr>
        <p:spPr/>
        <p:txBody>
          <a:bodyPr/>
          <a:lstStyle/>
          <a:p>
            <a:fld id="{FDA555C6-2657-4F74-9C31-AD4F9A6FAAC3}" type="slidenum">
              <a:rPr lang="fr-CA" smtClean="0"/>
              <a:t>‹N°›</a:t>
            </a:fld>
            <a:endParaRPr lang="fr-CA"/>
          </a:p>
        </p:txBody>
      </p:sp>
    </p:spTree>
    <p:extLst>
      <p:ext uri="{BB962C8B-B14F-4D97-AF65-F5344CB8AC3E}">
        <p14:creationId xmlns:p14="http://schemas.microsoft.com/office/powerpoint/2010/main" val="1154343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A9E5DB-0AD0-566F-2584-1BC243AC3CB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DBE7E7F5-2E88-EA2A-9F8E-C688B7D1F1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3C38699-CF80-596E-6E32-F0366B401106}"/>
              </a:ext>
            </a:extLst>
          </p:cNvPr>
          <p:cNvSpPr>
            <a:spLocks noGrp="1"/>
          </p:cNvSpPr>
          <p:nvPr>
            <p:ph type="dt" sz="half" idx="10"/>
          </p:nvPr>
        </p:nvSpPr>
        <p:spPr/>
        <p:txBody>
          <a:bodyPr/>
          <a:lstStyle/>
          <a:p>
            <a:fld id="{215618BA-736F-4955-9204-25D9C2B32EB4}" type="datetimeFigureOut">
              <a:rPr lang="fr-CA" smtClean="0"/>
              <a:t>2023-06-27</a:t>
            </a:fld>
            <a:endParaRPr lang="fr-CA"/>
          </a:p>
        </p:txBody>
      </p:sp>
      <p:sp>
        <p:nvSpPr>
          <p:cNvPr id="5" name="Espace réservé du pied de page 4">
            <a:extLst>
              <a:ext uri="{FF2B5EF4-FFF2-40B4-BE49-F238E27FC236}">
                <a16:creationId xmlns:a16="http://schemas.microsoft.com/office/drawing/2014/main" id="{7CCF1B33-F0A6-03C7-9C56-44D432A039D0}"/>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6BF8F416-5ABF-4294-38AD-08885274BF75}"/>
              </a:ext>
            </a:extLst>
          </p:cNvPr>
          <p:cNvSpPr>
            <a:spLocks noGrp="1"/>
          </p:cNvSpPr>
          <p:nvPr>
            <p:ph type="sldNum" sz="quarter" idx="12"/>
          </p:nvPr>
        </p:nvSpPr>
        <p:spPr/>
        <p:txBody>
          <a:bodyPr/>
          <a:lstStyle/>
          <a:p>
            <a:fld id="{FDA555C6-2657-4F74-9C31-AD4F9A6FAAC3}" type="slidenum">
              <a:rPr lang="fr-CA" smtClean="0"/>
              <a:t>‹N°›</a:t>
            </a:fld>
            <a:endParaRPr lang="fr-CA"/>
          </a:p>
        </p:txBody>
      </p:sp>
    </p:spTree>
    <p:extLst>
      <p:ext uri="{BB962C8B-B14F-4D97-AF65-F5344CB8AC3E}">
        <p14:creationId xmlns:p14="http://schemas.microsoft.com/office/powerpoint/2010/main" val="3729944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E0BD6F-AA63-28C3-1348-DBD50996EB0E}"/>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AC57D9B2-3767-EF16-D0EB-3947A269702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9E312244-9DED-9092-B6B2-10C039D17EF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6F6501EA-EE9F-EB67-06B9-EC4FEC9331EE}"/>
              </a:ext>
            </a:extLst>
          </p:cNvPr>
          <p:cNvSpPr>
            <a:spLocks noGrp="1"/>
          </p:cNvSpPr>
          <p:nvPr>
            <p:ph type="dt" sz="half" idx="10"/>
          </p:nvPr>
        </p:nvSpPr>
        <p:spPr/>
        <p:txBody>
          <a:bodyPr/>
          <a:lstStyle/>
          <a:p>
            <a:fld id="{215618BA-736F-4955-9204-25D9C2B32EB4}" type="datetimeFigureOut">
              <a:rPr lang="fr-CA" smtClean="0"/>
              <a:t>2023-06-27</a:t>
            </a:fld>
            <a:endParaRPr lang="fr-CA"/>
          </a:p>
        </p:txBody>
      </p:sp>
      <p:sp>
        <p:nvSpPr>
          <p:cNvPr id="6" name="Espace réservé du pied de page 5">
            <a:extLst>
              <a:ext uri="{FF2B5EF4-FFF2-40B4-BE49-F238E27FC236}">
                <a16:creationId xmlns:a16="http://schemas.microsoft.com/office/drawing/2014/main" id="{F8598701-88D6-D6E1-9132-47824D4B344D}"/>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161245BF-8780-1C27-7065-2CB8D2FBACA2}"/>
              </a:ext>
            </a:extLst>
          </p:cNvPr>
          <p:cNvSpPr>
            <a:spLocks noGrp="1"/>
          </p:cNvSpPr>
          <p:nvPr>
            <p:ph type="sldNum" sz="quarter" idx="12"/>
          </p:nvPr>
        </p:nvSpPr>
        <p:spPr/>
        <p:txBody>
          <a:bodyPr/>
          <a:lstStyle/>
          <a:p>
            <a:fld id="{FDA555C6-2657-4F74-9C31-AD4F9A6FAAC3}" type="slidenum">
              <a:rPr lang="fr-CA" smtClean="0"/>
              <a:t>‹N°›</a:t>
            </a:fld>
            <a:endParaRPr lang="fr-CA"/>
          </a:p>
        </p:txBody>
      </p:sp>
    </p:spTree>
    <p:extLst>
      <p:ext uri="{BB962C8B-B14F-4D97-AF65-F5344CB8AC3E}">
        <p14:creationId xmlns:p14="http://schemas.microsoft.com/office/powerpoint/2010/main" val="2114567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427270-C2C3-7E38-96B1-0680FD7217EB}"/>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3D4AB092-D661-4EFF-C525-C9B96A905D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33E111D-43A9-74AE-6F8E-2DC543FD08D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AEEABFB7-F31C-2E44-E0A7-0542AC76C0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005884B-4276-1AA5-9910-4522F0C6A3C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B75C4251-F297-8E24-8913-B459B7CD149D}"/>
              </a:ext>
            </a:extLst>
          </p:cNvPr>
          <p:cNvSpPr>
            <a:spLocks noGrp="1"/>
          </p:cNvSpPr>
          <p:nvPr>
            <p:ph type="dt" sz="half" idx="10"/>
          </p:nvPr>
        </p:nvSpPr>
        <p:spPr/>
        <p:txBody>
          <a:bodyPr/>
          <a:lstStyle/>
          <a:p>
            <a:fld id="{215618BA-736F-4955-9204-25D9C2B32EB4}" type="datetimeFigureOut">
              <a:rPr lang="fr-CA" smtClean="0"/>
              <a:t>2023-06-27</a:t>
            </a:fld>
            <a:endParaRPr lang="fr-CA"/>
          </a:p>
        </p:txBody>
      </p:sp>
      <p:sp>
        <p:nvSpPr>
          <p:cNvPr id="8" name="Espace réservé du pied de page 7">
            <a:extLst>
              <a:ext uri="{FF2B5EF4-FFF2-40B4-BE49-F238E27FC236}">
                <a16:creationId xmlns:a16="http://schemas.microsoft.com/office/drawing/2014/main" id="{62B2AAF2-1ED1-CBD0-70BD-9EF0E1582698}"/>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3B57BFB7-3BBB-198E-E471-68AD09BB40DD}"/>
              </a:ext>
            </a:extLst>
          </p:cNvPr>
          <p:cNvSpPr>
            <a:spLocks noGrp="1"/>
          </p:cNvSpPr>
          <p:nvPr>
            <p:ph type="sldNum" sz="quarter" idx="12"/>
          </p:nvPr>
        </p:nvSpPr>
        <p:spPr/>
        <p:txBody>
          <a:bodyPr/>
          <a:lstStyle/>
          <a:p>
            <a:fld id="{FDA555C6-2657-4F74-9C31-AD4F9A6FAAC3}" type="slidenum">
              <a:rPr lang="fr-CA" smtClean="0"/>
              <a:t>‹N°›</a:t>
            </a:fld>
            <a:endParaRPr lang="fr-CA"/>
          </a:p>
        </p:txBody>
      </p:sp>
    </p:spTree>
    <p:extLst>
      <p:ext uri="{BB962C8B-B14F-4D97-AF65-F5344CB8AC3E}">
        <p14:creationId xmlns:p14="http://schemas.microsoft.com/office/powerpoint/2010/main" val="2088627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EACC4F-5515-ED06-F11E-8B5FC2157B29}"/>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357BC6F4-D27B-2901-F5F3-F1B53377E45E}"/>
              </a:ext>
            </a:extLst>
          </p:cNvPr>
          <p:cNvSpPr>
            <a:spLocks noGrp="1"/>
          </p:cNvSpPr>
          <p:nvPr>
            <p:ph type="dt" sz="half" idx="10"/>
          </p:nvPr>
        </p:nvSpPr>
        <p:spPr/>
        <p:txBody>
          <a:bodyPr/>
          <a:lstStyle/>
          <a:p>
            <a:fld id="{215618BA-736F-4955-9204-25D9C2B32EB4}" type="datetimeFigureOut">
              <a:rPr lang="fr-CA" smtClean="0"/>
              <a:t>2023-06-27</a:t>
            </a:fld>
            <a:endParaRPr lang="fr-CA"/>
          </a:p>
        </p:txBody>
      </p:sp>
      <p:sp>
        <p:nvSpPr>
          <p:cNvPr id="4" name="Espace réservé du pied de page 3">
            <a:extLst>
              <a:ext uri="{FF2B5EF4-FFF2-40B4-BE49-F238E27FC236}">
                <a16:creationId xmlns:a16="http://schemas.microsoft.com/office/drawing/2014/main" id="{D1720985-AC68-FFD6-658A-5DF88D39D708}"/>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8C55E8D4-87C8-1906-6509-3775E92E5215}"/>
              </a:ext>
            </a:extLst>
          </p:cNvPr>
          <p:cNvSpPr>
            <a:spLocks noGrp="1"/>
          </p:cNvSpPr>
          <p:nvPr>
            <p:ph type="sldNum" sz="quarter" idx="12"/>
          </p:nvPr>
        </p:nvSpPr>
        <p:spPr/>
        <p:txBody>
          <a:bodyPr/>
          <a:lstStyle/>
          <a:p>
            <a:fld id="{FDA555C6-2657-4F74-9C31-AD4F9A6FAAC3}" type="slidenum">
              <a:rPr lang="fr-CA" smtClean="0"/>
              <a:t>‹N°›</a:t>
            </a:fld>
            <a:endParaRPr lang="fr-CA"/>
          </a:p>
        </p:txBody>
      </p:sp>
    </p:spTree>
    <p:extLst>
      <p:ext uri="{BB962C8B-B14F-4D97-AF65-F5344CB8AC3E}">
        <p14:creationId xmlns:p14="http://schemas.microsoft.com/office/powerpoint/2010/main" val="1971309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9F80364-37AD-BC7E-F8C7-AC9D5650922F}"/>
              </a:ext>
            </a:extLst>
          </p:cNvPr>
          <p:cNvSpPr>
            <a:spLocks noGrp="1"/>
          </p:cNvSpPr>
          <p:nvPr>
            <p:ph type="dt" sz="half" idx="10"/>
          </p:nvPr>
        </p:nvSpPr>
        <p:spPr/>
        <p:txBody>
          <a:bodyPr/>
          <a:lstStyle/>
          <a:p>
            <a:fld id="{215618BA-736F-4955-9204-25D9C2B32EB4}" type="datetimeFigureOut">
              <a:rPr lang="fr-CA" smtClean="0"/>
              <a:t>2023-06-27</a:t>
            </a:fld>
            <a:endParaRPr lang="fr-CA"/>
          </a:p>
        </p:txBody>
      </p:sp>
      <p:sp>
        <p:nvSpPr>
          <p:cNvPr id="3" name="Espace réservé du pied de page 2">
            <a:extLst>
              <a:ext uri="{FF2B5EF4-FFF2-40B4-BE49-F238E27FC236}">
                <a16:creationId xmlns:a16="http://schemas.microsoft.com/office/drawing/2014/main" id="{427883EE-0F6F-7E55-26D5-586378743937}"/>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DE588554-1F87-762D-49DD-0FBF031CA67E}"/>
              </a:ext>
            </a:extLst>
          </p:cNvPr>
          <p:cNvSpPr>
            <a:spLocks noGrp="1"/>
          </p:cNvSpPr>
          <p:nvPr>
            <p:ph type="sldNum" sz="quarter" idx="12"/>
          </p:nvPr>
        </p:nvSpPr>
        <p:spPr/>
        <p:txBody>
          <a:bodyPr/>
          <a:lstStyle/>
          <a:p>
            <a:fld id="{FDA555C6-2657-4F74-9C31-AD4F9A6FAAC3}" type="slidenum">
              <a:rPr lang="fr-CA" smtClean="0"/>
              <a:t>‹N°›</a:t>
            </a:fld>
            <a:endParaRPr lang="fr-CA"/>
          </a:p>
        </p:txBody>
      </p:sp>
    </p:spTree>
    <p:extLst>
      <p:ext uri="{BB962C8B-B14F-4D97-AF65-F5344CB8AC3E}">
        <p14:creationId xmlns:p14="http://schemas.microsoft.com/office/powerpoint/2010/main" val="926304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1E485F-2A83-07FC-10ED-19F231B0B58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390F976F-B678-0F8E-F3A0-69A6A9351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318CFA7A-1849-1E3C-3CB9-3AF2163050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EC6FEF0-2269-F2B7-7D16-F458BCC18F31}"/>
              </a:ext>
            </a:extLst>
          </p:cNvPr>
          <p:cNvSpPr>
            <a:spLocks noGrp="1"/>
          </p:cNvSpPr>
          <p:nvPr>
            <p:ph type="dt" sz="half" idx="10"/>
          </p:nvPr>
        </p:nvSpPr>
        <p:spPr/>
        <p:txBody>
          <a:bodyPr/>
          <a:lstStyle/>
          <a:p>
            <a:fld id="{215618BA-736F-4955-9204-25D9C2B32EB4}" type="datetimeFigureOut">
              <a:rPr lang="fr-CA" smtClean="0"/>
              <a:t>2023-06-27</a:t>
            </a:fld>
            <a:endParaRPr lang="fr-CA"/>
          </a:p>
        </p:txBody>
      </p:sp>
      <p:sp>
        <p:nvSpPr>
          <p:cNvPr id="6" name="Espace réservé du pied de page 5">
            <a:extLst>
              <a:ext uri="{FF2B5EF4-FFF2-40B4-BE49-F238E27FC236}">
                <a16:creationId xmlns:a16="http://schemas.microsoft.com/office/drawing/2014/main" id="{F2DF187E-BB24-EAC3-55BB-B2246AFB77D7}"/>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33FFF37D-FAC3-E9FF-C2B7-D2E2D2A906B9}"/>
              </a:ext>
            </a:extLst>
          </p:cNvPr>
          <p:cNvSpPr>
            <a:spLocks noGrp="1"/>
          </p:cNvSpPr>
          <p:nvPr>
            <p:ph type="sldNum" sz="quarter" idx="12"/>
          </p:nvPr>
        </p:nvSpPr>
        <p:spPr/>
        <p:txBody>
          <a:bodyPr/>
          <a:lstStyle/>
          <a:p>
            <a:fld id="{FDA555C6-2657-4F74-9C31-AD4F9A6FAAC3}" type="slidenum">
              <a:rPr lang="fr-CA" smtClean="0"/>
              <a:t>‹N°›</a:t>
            </a:fld>
            <a:endParaRPr lang="fr-CA"/>
          </a:p>
        </p:txBody>
      </p:sp>
    </p:spTree>
    <p:extLst>
      <p:ext uri="{BB962C8B-B14F-4D97-AF65-F5344CB8AC3E}">
        <p14:creationId xmlns:p14="http://schemas.microsoft.com/office/powerpoint/2010/main" val="402729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6CCDDA-B509-8964-3701-44A3B0C810F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59D61709-7DB0-808B-FF01-934AE5535D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C830CAE6-F484-873C-143F-FB6B36CFF7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77F5E7C-D2C6-3077-0225-30F1D650A445}"/>
              </a:ext>
            </a:extLst>
          </p:cNvPr>
          <p:cNvSpPr>
            <a:spLocks noGrp="1"/>
          </p:cNvSpPr>
          <p:nvPr>
            <p:ph type="dt" sz="half" idx="10"/>
          </p:nvPr>
        </p:nvSpPr>
        <p:spPr/>
        <p:txBody>
          <a:bodyPr/>
          <a:lstStyle/>
          <a:p>
            <a:fld id="{215618BA-736F-4955-9204-25D9C2B32EB4}" type="datetimeFigureOut">
              <a:rPr lang="fr-CA" smtClean="0"/>
              <a:t>2023-06-27</a:t>
            </a:fld>
            <a:endParaRPr lang="fr-CA"/>
          </a:p>
        </p:txBody>
      </p:sp>
      <p:sp>
        <p:nvSpPr>
          <p:cNvPr id="6" name="Espace réservé du pied de page 5">
            <a:extLst>
              <a:ext uri="{FF2B5EF4-FFF2-40B4-BE49-F238E27FC236}">
                <a16:creationId xmlns:a16="http://schemas.microsoft.com/office/drawing/2014/main" id="{AA431B9A-4CDF-660E-0BB4-0F47880A5F9C}"/>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EE8704D4-DA8A-964C-4EB3-F889EA26FFEF}"/>
              </a:ext>
            </a:extLst>
          </p:cNvPr>
          <p:cNvSpPr>
            <a:spLocks noGrp="1"/>
          </p:cNvSpPr>
          <p:nvPr>
            <p:ph type="sldNum" sz="quarter" idx="12"/>
          </p:nvPr>
        </p:nvSpPr>
        <p:spPr/>
        <p:txBody>
          <a:bodyPr/>
          <a:lstStyle/>
          <a:p>
            <a:fld id="{FDA555C6-2657-4F74-9C31-AD4F9A6FAAC3}" type="slidenum">
              <a:rPr lang="fr-CA" smtClean="0"/>
              <a:t>‹N°›</a:t>
            </a:fld>
            <a:endParaRPr lang="fr-CA"/>
          </a:p>
        </p:txBody>
      </p:sp>
    </p:spTree>
    <p:extLst>
      <p:ext uri="{BB962C8B-B14F-4D97-AF65-F5344CB8AC3E}">
        <p14:creationId xmlns:p14="http://schemas.microsoft.com/office/powerpoint/2010/main" val="1086073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B82F623-0A45-4133-4CD9-D30D6D1064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D63C6E7E-ADED-B708-F633-E064F1624C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79D6CD78-6345-754A-853A-C86FA039FE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5618BA-736F-4955-9204-25D9C2B32EB4}" type="datetimeFigureOut">
              <a:rPr lang="fr-CA" smtClean="0"/>
              <a:t>2023-06-27</a:t>
            </a:fld>
            <a:endParaRPr lang="fr-CA"/>
          </a:p>
        </p:txBody>
      </p:sp>
      <p:sp>
        <p:nvSpPr>
          <p:cNvPr id="5" name="Espace réservé du pied de page 4">
            <a:extLst>
              <a:ext uri="{FF2B5EF4-FFF2-40B4-BE49-F238E27FC236}">
                <a16:creationId xmlns:a16="http://schemas.microsoft.com/office/drawing/2014/main" id="{A9D3480B-A920-0B2F-1419-4B0DCFB5EA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ACD54780-4FB5-70C7-737A-10C5CC84D2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A555C6-2657-4F74-9C31-AD4F9A6FAAC3}" type="slidenum">
              <a:rPr lang="fr-CA" smtClean="0"/>
              <a:t>‹N°›</a:t>
            </a:fld>
            <a:endParaRPr lang="fr-CA"/>
          </a:p>
        </p:txBody>
      </p:sp>
    </p:spTree>
    <p:extLst>
      <p:ext uri="{BB962C8B-B14F-4D97-AF65-F5344CB8AC3E}">
        <p14:creationId xmlns:p14="http://schemas.microsoft.com/office/powerpoint/2010/main" val="39010440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Image 5" descr="Une image contenant dessin, croquis, plante&#10;&#10;Description générée automatiquement">
            <a:extLst>
              <a:ext uri="{FF2B5EF4-FFF2-40B4-BE49-F238E27FC236}">
                <a16:creationId xmlns:a16="http://schemas.microsoft.com/office/drawing/2014/main" id="{00A2B17D-ACDD-9030-B8EE-736710963F77}"/>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b="19"/>
          <a:stretch/>
        </p:blipFill>
        <p:spPr>
          <a:xfrm>
            <a:off x="0" y="0"/>
            <a:ext cx="12192000" cy="6858000"/>
          </a:xfrm>
          <a:prstGeom prst="rect">
            <a:avLst/>
          </a:prstGeom>
        </p:spPr>
      </p:pic>
      <p:sp>
        <p:nvSpPr>
          <p:cNvPr id="7" name="ZoneTexte 6">
            <a:extLst>
              <a:ext uri="{FF2B5EF4-FFF2-40B4-BE49-F238E27FC236}">
                <a16:creationId xmlns:a16="http://schemas.microsoft.com/office/drawing/2014/main" id="{050A60EA-CF37-497F-0CD8-DA5187A65B27}"/>
              </a:ext>
            </a:extLst>
          </p:cNvPr>
          <p:cNvSpPr txBox="1"/>
          <p:nvPr/>
        </p:nvSpPr>
        <p:spPr>
          <a:xfrm>
            <a:off x="1268438" y="2423363"/>
            <a:ext cx="6415251" cy="3785652"/>
          </a:xfrm>
          <a:prstGeom prst="rect">
            <a:avLst/>
          </a:prstGeom>
          <a:noFill/>
        </p:spPr>
        <p:txBody>
          <a:bodyPr wrap="square" rtlCol="0">
            <a:spAutoFit/>
          </a:bodyPr>
          <a:lstStyle/>
          <a:p>
            <a:r>
              <a:rPr lang="fr-CA" sz="6000">
                <a:solidFill>
                  <a:srgbClr val="0E4E2A"/>
                </a:solidFill>
                <a:latin typeface="Poppins SemiBold" panose="00000700000000000000" pitchFamily="2" charset="0"/>
                <a:cs typeface="Poppins SemiBold" panose="00000700000000000000" pitchFamily="2" charset="0"/>
              </a:rPr>
              <a:t>BIENVENUE À L’ASSEMBLÉE GÉNÉRALE ANNUELLE</a:t>
            </a:r>
          </a:p>
        </p:txBody>
      </p:sp>
      <p:sp>
        <p:nvSpPr>
          <p:cNvPr id="8" name="ZoneTexte 7">
            <a:extLst>
              <a:ext uri="{FF2B5EF4-FFF2-40B4-BE49-F238E27FC236}">
                <a16:creationId xmlns:a16="http://schemas.microsoft.com/office/drawing/2014/main" id="{30F5005F-FC12-0BEA-CAB4-ED6A49167DFD}"/>
              </a:ext>
            </a:extLst>
          </p:cNvPr>
          <p:cNvSpPr txBox="1"/>
          <p:nvPr/>
        </p:nvSpPr>
        <p:spPr>
          <a:xfrm>
            <a:off x="1266914" y="2020081"/>
            <a:ext cx="1608161" cy="369332"/>
          </a:xfrm>
          <a:prstGeom prst="rect">
            <a:avLst/>
          </a:prstGeom>
          <a:noFill/>
        </p:spPr>
        <p:txBody>
          <a:bodyPr wrap="square" rtlCol="0">
            <a:spAutoFit/>
          </a:bodyPr>
          <a:lstStyle/>
          <a:p>
            <a:r>
              <a:rPr lang="fr-CA">
                <a:solidFill>
                  <a:srgbClr val="0E4E2A"/>
                </a:solidFill>
                <a:latin typeface="Poppins Medium" panose="00000600000000000000" pitchFamily="2" charset="0"/>
                <a:cs typeface="Poppins Medium" panose="00000600000000000000" pitchFamily="2" charset="0"/>
              </a:rPr>
              <a:t>21 juin 2023</a:t>
            </a:r>
          </a:p>
        </p:txBody>
      </p:sp>
      <p:pic>
        <p:nvPicPr>
          <p:cNvPr id="10" name="Image 9" descr="Une image contenant texte, Police, Graphique, capture d’écran&#10;&#10;Description générée automatiquement">
            <a:extLst>
              <a:ext uri="{FF2B5EF4-FFF2-40B4-BE49-F238E27FC236}">
                <a16:creationId xmlns:a16="http://schemas.microsoft.com/office/drawing/2014/main" id="{D347D2DF-7ADD-ECC2-A36A-CDF05ABE68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998" y="208057"/>
            <a:ext cx="2500214" cy="1163040"/>
          </a:xfrm>
          <a:prstGeom prst="rect">
            <a:avLst/>
          </a:prstGeom>
        </p:spPr>
      </p:pic>
    </p:spTree>
    <p:extLst>
      <p:ext uri="{BB962C8B-B14F-4D97-AF65-F5344CB8AC3E}">
        <p14:creationId xmlns:p14="http://schemas.microsoft.com/office/powerpoint/2010/main" val="42938108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A1C9B74-A0B8-4EC6-CCDA-1D7CAAC36E66}"/>
              </a:ext>
            </a:extLst>
          </p:cNvPr>
          <p:cNvSpPr txBox="1"/>
          <p:nvPr/>
        </p:nvSpPr>
        <p:spPr>
          <a:xfrm>
            <a:off x="732591" y="705744"/>
            <a:ext cx="5639180" cy="523220"/>
          </a:xfrm>
          <a:prstGeom prst="rect">
            <a:avLst/>
          </a:prstGeom>
          <a:noFill/>
        </p:spPr>
        <p:txBody>
          <a:bodyPr wrap="square" rtlCol="0">
            <a:spAutoFit/>
          </a:bodyPr>
          <a:lstStyle/>
          <a:p>
            <a:r>
              <a:rPr lang="fr-CA" sz="2800">
                <a:solidFill>
                  <a:srgbClr val="0E4E2A"/>
                </a:solidFill>
                <a:latin typeface="Poppins ExtraBold" panose="00000900000000000000" pitchFamily="2" charset="0"/>
                <a:cs typeface="Poppins ExtraBold" panose="00000900000000000000" pitchFamily="2" charset="0"/>
              </a:rPr>
              <a:t>RÉUSSITE ÉDUCATIVE</a:t>
            </a:r>
          </a:p>
        </p:txBody>
      </p:sp>
      <p:pic>
        <p:nvPicPr>
          <p:cNvPr id="6" name="Image 5" descr="Une image contenant plante&#10;&#10;Description générée automatiquement avec une confiance moyenne">
            <a:extLst>
              <a:ext uri="{FF2B5EF4-FFF2-40B4-BE49-F238E27FC236}">
                <a16:creationId xmlns:a16="http://schemas.microsoft.com/office/drawing/2014/main" id="{3900753E-A25D-3FBA-DC3B-E4605BD8DC1C}"/>
              </a:ext>
            </a:extLst>
          </p:cNvPr>
          <p:cNvPicPr>
            <a:picLocks noChangeAspect="1"/>
          </p:cNvPicPr>
          <p:nvPr/>
        </p:nvPicPr>
        <p:blipFill rotWithShape="1">
          <a:blip r:embed="rId2">
            <a:extLst>
              <a:ext uri="{28A0092B-C50C-407E-A947-70E740481C1C}">
                <a14:useLocalDpi xmlns:a14="http://schemas.microsoft.com/office/drawing/2010/main" val="0"/>
              </a:ext>
            </a:extLst>
          </a:blip>
          <a:srcRect t="23923"/>
          <a:stretch/>
        </p:blipFill>
        <p:spPr>
          <a:xfrm rot="5400000">
            <a:off x="314563" y="595743"/>
            <a:ext cx="1166892" cy="743222"/>
          </a:xfrm>
          <a:prstGeom prst="rect">
            <a:avLst/>
          </a:prstGeom>
        </p:spPr>
      </p:pic>
      <p:sp>
        <p:nvSpPr>
          <p:cNvPr id="7" name="ZoneTexte 6">
            <a:extLst>
              <a:ext uri="{FF2B5EF4-FFF2-40B4-BE49-F238E27FC236}">
                <a16:creationId xmlns:a16="http://schemas.microsoft.com/office/drawing/2014/main" id="{43C920A3-806F-291C-1236-C87AFFD1A18F}"/>
              </a:ext>
            </a:extLst>
          </p:cNvPr>
          <p:cNvSpPr txBox="1"/>
          <p:nvPr/>
        </p:nvSpPr>
        <p:spPr>
          <a:xfrm>
            <a:off x="732591" y="1795889"/>
            <a:ext cx="7686479" cy="4947188"/>
          </a:xfrm>
          <a:prstGeom prst="rect">
            <a:avLst/>
          </a:prstGeom>
          <a:noFill/>
        </p:spPr>
        <p:txBody>
          <a:bodyPr wrap="square" lIns="91440" tIns="45720" rIns="91440" bIns="45720" rtlCol="0" anchor="t">
            <a:spAutoFit/>
          </a:bodyPr>
          <a:lstStyle/>
          <a:p>
            <a:pPr marL="285750" lvl="0" indent="-285750">
              <a:lnSpc>
                <a:spcPct val="107000"/>
              </a:lnSpc>
              <a:spcAft>
                <a:spcPts val="800"/>
              </a:spcAft>
              <a:buFont typeface="Arial" panose="020B0604020202020204" pitchFamily="34" charset="0"/>
              <a:buChar char="•"/>
            </a:pPr>
            <a:r>
              <a:rPr lang="fr-CA" sz="1600">
                <a:latin typeface="Poppins"/>
                <a:cs typeface="Poppins"/>
              </a:rPr>
              <a:t>Grâce à une stagiaire en travail social, un rapport sur le décrochage scolaire à Saint-Michel ainsi qu’un one pager ont été réalisés. Des </a:t>
            </a:r>
            <a:r>
              <a:rPr lang="fr-CA" sz="1600" err="1">
                <a:latin typeface="Poppins"/>
                <a:cs typeface="Poppins"/>
              </a:rPr>
              <a:t>intervenant·e·s</a:t>
            </a:r>
            <a:r>
              <a:rPr lang="fr-CA" sz="1600">
                <a:latin typeface="Poppins"/>
                <a:cs typeface="Poppins"/>
              </a:rPr>
              <a:t>, des </a:t>
            </a:r>
            <a:r>
              <a:rPr lang="fr-CA" sz="1600" err="1">
                <a:latin typeface="Poppins"/>
                <a:cs typeface="Poppins"/>
              </a:rPr>
              <a:t>enseignant·e·s</a:t>
            </a:r>
            <a:r>
              <a:rPr lang="fr-CA" sz="1600">
                <a:latin typeface="Poppins"/>
                <a:cs typeface="Poppins"/>
              </a:rPr>
              <a:t> et personnels scolaires ainsi que des jeunes ont été </a:t>
            </a:r>
            <a:r>
              <a:rPr lang="fr-CA" sz="1600" err="1">
                <a:latin typeface="Poppins"/>
                <a:cs typeface="Poppins"/>
              </a:rPr>
              <a:t>interrogé·e·s</a:t>
            </a:r>
            <a:r>
              <a:rPr lang="fr-CA" sz="1600">
                <a:latin typeface="Poppins"/>
                <a:cs typeface="Poppins"/>
              </a:rPr>
              <a:t> afin de dresser un portrait réaliste et objectif.</a:t>
            </a:r>
          </a:p>
          <a:p>
            <a:pPr marL="285750" indent="-285750">
              <a:lnSpc>
                <a:spcPct val="107000"/>
              </a:lnSpc>
              <a:spcAft>
                <a:spcPts val="800"/>
              </a:spcAft>
              <a:buFont typeface="Arial" panose="020B0604020202020204" pitchFamily="34" charset="0"/>
              <a:buChar char="•"/>
            </a:pPr>
            <a:r>
              <a:rPr lang="fr-CA" sz="1600">
                <a:latin typeface="Poppins"/>
                <a:cs typeface="Poppins"/>
              </a:rPr>
              <a:t>Un Salon de l’emploi et de la formation de Saint-Michel a été organisé au Centre </a:t>
            </a:r>
            <a:r>
              <a:rPr lang="fr-CA" sz="1600" err="1">
                <a:latin typeface="Poppins"/>
                <a:cs typeface="Poppins"/>
              </a:rPr>
              <a:t>Lasallien</a:t>
            </a:r>
            <a:r>
              <a:rPr lang="fr-CA" sz="1600">
                <a:latin typeface="Poppins"/>
                <a:cs typeface="Poppins"/>
              </a:rPr>
              <a:t> Saint-Michel grâce aux partenaires du comité 16 ans et plus et à la coordination du CJE Centre-Nord.</a:t>
            </a:r>
          </a:p>
          <a:p>
            <a:pPr marL="285750" lvl="0" indent="-285750">
              <a:lnSpc>
                <a:spcPct val="107000"/>
              </a:lnSpc>
              <a:spcAft>
                <a:spcPts val="800"/>
              </a:spcAft>
              <a:buFont typeface="Arial" panose="020B0604020202020204" pitchFamily="34" charset="0"/>
              <a:buChar char="•"/>
            </a:pPr>
            <a:r>
              <a:rPr lang="fr-CA" sz="1600">
                <a:latin typeface="Poppins"/>
                <a:cs typeface="Poppins"/>
              </a:rPr>
              <a:t>Les organismes communautaires 0-5 ans et les équipes petite enfance du CLSC de Saint-Michel ont recréés des liens qui s’étaient étiolés pendant la pandémie.</a:t>
            </a:r>
          </a:p>
          <a:p>
            <a:pPr marL="285750" lvl="0" indent="-285750">
              <a:lnSpc>
                <a:spcPct val="107000"/>
              </a:lnSpc>
              <a:spcAft>
                <a:spcPts val="800"/>
              </a:spcAft>
              <a:buFont typeface="Arial" panose="020B0604020202020204" pitchFamily="34" charset="0"/>
              <a:buChar char="•"/>
            </a:pPr>
            <a:r>
              <a:rPr lang="fr-CA" sz="1600">
                <a:latin typeface="Poppins"/>
                <a:cs typeface="Poppins"/>
              </a:rPr>
              <a:t>Un projet de formations pour des intervenant·e·s, des parents et des jeunes autour des communications non violentes et de l’utilisation sécuritaire des réseaux sociaux est en création et devrait voir le jour dans les prochains mois.</a:t>
            </a:r>
          </a:p>
          <a:p>
            <a:pPr>
              <a:spcAft>
                <a:spcPts val="800"/>
              </a:spcAft>
            </a:pPr>
            <a:r>
              <a:rPr lang="fr-CA" sz="1600" b="1">
                <a:effectLst/>
                <a:latin typeface="Poppins Light"/>
                <a:ea typeface="Calibri"/>
                <a:cs typeface="Poppins Light"/>
              </a:rPr>
              <a:t>Un outil de transition post-secondaire (transition 3) est en préparation par des partenaires du comité 16 ans et plus.</a:t>
            </a:r>
            <a:endParaRPr lang="fr-FR" sz="1600" b="1">
              <a:latin typeface="Poppins Light"/>
              <a:ea typeface="Calibri"/>
              <a:cs typeface="Poppins Light"/>
            </a:endParaRPr>
          </a:p>
        </p:txBody>
      </p:sp>
      <p:pic>
        <p:nvPicPr>
          <p:cNvPr id="10" name="Image 9" descr="Une image contenant habits, texte, homme, Visage humain&#10;&#10;Description générée automatiquement">
            <a:extLst>
              <a:ext uri="{FF2B5EF4-FFF2-40B4-BE49-F238E27FC236}">
                <a16:creationId xmlns:a16="http://schemas.microsoft.com/office/drawing/2014/main" id="{A29E2386-1A0A-9E61-E2DE-7410B78983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0123" y="4581737"/>
            <a:ext cx="2915479" cy="1945208"/>
          </a:xfrm>
          <a:prstGeom prst="rect">
            <a:avLst/>
          </a:prstGeom>
        </p:spPr>
      </p:pic>
      <p:pic>
        <p:nvPicPr>
          <p:cNvPr id="13" name="Image 12" descr="Une image contenant habits, personne, mur, chaussures&#10;&#10;Description générée automatiquement">
            <a:extLst>
              <a:ext uri="{FF2B5EF4-FFF2-40B4-BE49-F238E27FC236}">
                <a16:creationId xmlns:a16="http://schemas.microsoft.com/office/drawing/2014/main" id="{8F68AD72-F465-14C8-56C1-17DB74D67F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0123" y="383907"/>
            <a:ext cx="2915479" cy="3887305"/>
          </a:xfrm>
          <a:prstGeom prst="rect">
            <a:avLst/>
          </a:prstGeom>
        </p:spPr>
      </p:pic>
    </p:spTree>
    <p:extLst>
      <p:ext uri="{BB962C8B-B14F-4D97-AF65-F5344CB8AC3E}">
        <p14:creationId xmlns:p14="http://schemas.microsoft.com/office/powerpoint/2010/main" val="1476346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8F0E3"/>
        </a:solidFill>
        <a:effectLst/>
      </p:bgPr>
    </p:bg>
    <p:spTree>
      <p:nvGrpSpPr>
        <p:cNvPr id="1" name=""/>
        <p:cNvGrpSpPr/>
        <p:nvPr/>
      </p:nvGrpSpPr>
      <p:grpSpPr>
        <a:xfrm>
          <a:off x="0" y="0"/>
          <a:ext cx="0" cy="0"/>
          <a:chOff x="0" y="0"/>
          <a:chExt cx="0" cy="0"/>
        </a:xfrm>
      </p:grpSpPr>
      <p:pic>
        <p:nvPicPr>
          <p:cNvPr id="4" name="Image 3" descr="Une image contenant plante, feuille, sol, plein air&#10;&#10;Description générée automatiquement">
            <a:extLst>
              <a:ext uri="{FF2B5EF4-FFF2-40B4-BE49-F238E27FC236}">
                <a16:creationId xmlns:a16="http://schemas.microsoft.com/office/drawing/2014/main" id="{44E2E1DC-9638-51B1-38B4-BB582963186B}"/>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2" name="ZoneTexte 1">
            <a:extLst>
              <a:ext uri="{FF2B5EF4-FFF2-40B4-BE49-F238E27FC236}">
                <a16:creationId xmlns:a16="http://schemas.microsoft.com/office/drawing/2014/main" id="{8404E49F-4DF4-201E-F569-E9378CCC6B93}"/>
              </a:ext>
            </a:extLst>
          </p:cNvPr>
          <p:cNvSpPr txBox="1"/>
          <p:nvPr/>
        </p:nvSpPr>
        <p:spPr>
          <a:xfrm>
            <a:off x="4575323" y="2055021"/>
            <a:ext cx="6615191" cy="3046988"/>
          </a:xfrm>
          <a:prstGeom prst="rect">
            <a:avLst/>
          </a:prstGeom>
          <a:noFill/>
        </p:spPr>
        <p:txBody>
          <a:bodyPr wrap="square" rtlCol="0">
            <a:spAutoFit/>
          </a:bodyPr>
          <a:lstStyle/>
          <a:p>
            <a:r>
              <a:rPr lang="fr-CA" sz="4800">
                <a:solidFill>
                  <a:srgbClr val="0E4E2A"/>
                </a:solidFill>
                <a:latin typeface="Poppins Black" panose="00000A00000000000000" pitchFamily="2" charset="0"/>
                <a:cs typeface="Poppins Black" panose="00000A00000000000000" pitchFamily="2" charset="0"/>
              </a:rPr>
              <a:t>PRÉSENTATION</a:t>
            </a:r>
          </a:p>
          <a:p>
            <a:r>
              <a:rPr lang="fr-CA" sz="4800">
                <a:solidFill>
                  <a:srgbClr val="0E4E2A"/>
                </a:solidFill>
                <a:latin typeface="Poppins Black" panose="00000A00000000000000" pitchFamily="2" charset="0"/>
                <a:cs typeface="Poppins Black" panose="00000A00000000000000" pitchFamily="2" charset="0"/>
              </a:rPr>
              <a:t>ET ADOPTION DES PERSPECTIVES </a:t>
            </a:r>
          </a:p>
          <a:p>
            <a:r>
              <a:rPr lang="fr-CA" sz="4800">
                <a:solidFill>
                  <a:srgbClr val="0E4E2A"/>
                </a:solidFill>
                <a:latin typeface="Poppins Black" panose="00000A00000000000000" pitchFamily="2" charset="0"/>
                <a:cs typeface="Poppins Black" panose="00000A00000000000000" pitchFamily="2" charset="0"/>
              </a:rPr>
              <a:t>2023-2024</a:t>
            </a:r>
          </a:p>
        </p:txBody>
      </p:sp>
    </p:spTree>
    <p:extLst>
      <p:ext uri="{BB962C8B-B14F-4D97-AF65-F5344CB8AC3E}">
        <p14:creationId xmlns:p14="http://schemas.microsoft.com/office/powerpoint/2010/main" val="3120426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8F0E3"/>
        </a:solidFill>
        <a:effectLst/>
      </p:bgPr>
    </p:bg>
    <p:spTree>
      <p:nvGrpSpPr>
        <p:cNvPr id="1" name=""/>
        <p:cNvGrpSpPr/>
        <p:nvPr/>
      </p:nvGrpSpPr>
      <p:grpSpPr>
        <a:xfrm>
          <a:off x="0" y="0"/>
          <a:ext cx="0" cy="0"/>
          <a:chOff x="0" y="0"/>
          <a:chExt cx="0" cy="0"/>
        </a:xfrm>
      </p:grpSpPr>
      <p:pic>
        <p:nvPicPr>
          <p:cNvPr id="4" name="Image 3" descr="Une image contenant plante, feuille, sol, plein air&#10;&#10;Description générée automatiquement">
            <a:extLst>
              <a:ext uri="{FF2B5EF4-FFF2-40B4-BE49-F238E27FC236}">
                <a16:creationId xmlns:a16="http://schemas.microsoft.com/office/drawing/2014/main" id="{44E2E1DC-9638-51B1-38B4-BB582963186B}"/>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2917371" y="0"/>
            <a:ext cx="6858000" cy="6858000"/>
          </a:xfrm>
          <a:prstGeom prst="rect">
            <a:avLst/>
          </a:prstGeom>
        </p:spPr>
      </p:pic>
      <p:sp>
        <p:nvSpPr>
          <p:cNvPr id="3" name="ZoneTexte 2">
            <a:extLst>
              <a:ext uri="{FF2B5EF4-FFF2-40B4-BE49-F238E27FC236}">
                <a16:creationId xmlns:a16="http://schemas.microsoft.com/office/drawing/2014/main" id="{77E77B2D-CB91-F022-45C3-05B9D4E6D2E6}"/>
              </a:ext>
            </a:extLst>
          </p:cNvPr>
          <p:cNvSpPr txBox="1"/>
          <p:nvPr/>
        </p:nvSpPr>
        <p:spPr>
          <a:xfrm>
            <a:off x="759255" y="453252"/>
            <a:ext cx="9879717" cy="954107"/>
          </a:xfrm>
          <a:prstGeom prst="rect">
            <a:avLst/>
          </a:prstGeom>
          <a:noFill/>
        </p:spPr>
        <p:txBody>
          <a:bodyPr wrap="square" rtlCol="0">
            <a:spAutoFit/>
          </a:bodyPr>
          <a:lstStyle/>
          <a:p>
            <a:r>
              <a:rPr lang="fr-CA" sz="2800">
                <a:solidFill>
                  <a:srgbClr val="0E4E2A"/>
                </a:solidFill>
                <a:latin typeface="Poppins Black" panose="00000A00000000000000" pitchFamily="2" charset="0"/>
                <a:cs typeface="Poppins Black" panose="00000A00000000000000" pitchFamily="2" charset="0"/>
              </a:rPr>
              <a:t>PRÉSENTATION</a:t>
            </a:r>
          </a:p>
          <a:p>
            <a:r>
              <a:rPr lang="fr-CA" sz="2800">
                <a:solidFill>
                  <a:srgbClr val="0E4E2A"/>
                </a:solidFill>
                <a:latin typeface="Poppins Black" panose="00000A00000000000000" pitchFamily="2" charset="0"/>
                <a:cs typeface="Poppins Black" panose="00000A00000000000000" pitchFamily="2" charset="0"/>
              </a:rPr>
              <a:t>ET ADOPTION DES PERSPECTIVES 2023-2024</a:t>
            </a:r>
          </a:p>
        </p:txBody>
      </p:sp>
      <p:sp>
        <p:nvSpPr>
          <p:cNvPr id="5" name="ZoneTexte 4">
            <a:extLst>
              <a:ext uri="{FF2B5EF4-FFF2-40B4-BE49-F238E27FC236}">
                <a16:creationId xmlns:a16="http://schemas.microsoft.com/office/drawing/2014/main" id="{B46EAC70-C3DA-9675-452E-4155B9E9D195}"/>
              </a:ext>
            </a:extLst>
          </p:cNvPr>
          <p:cNvSpPr txBox="1"/>
          <p:nvPr/>
        </p:nvSpPr>
        <p:spPr>
          <a:xfrm>
            <a:off x="1514719" y="1940542"/>
            <a:ext cx="8251751" cy="4278094"/>
          </a:xfrm>
          <a:prstGeom prst="rect">
            <a:avLst/>
          </a:prstGeom>
          <a:noFill/>
        </p:spPr>
        <p:txBody>
          <a:bodyPr wrap="square" lIns="91440" tIns="45720" rIns="91440" bIns="45720" rtlCol="0" anchor="t">
            <a:spAutoFit/>
          </a:bodyPr>
          <a:lstStyle/>
          <a:p>
            <a:pPr>
              <a:buClr>
                <a:srgbClr val="0E4E2A"/>
              </a:buClr>
            </a:pPr>
            <a:r>
              <a:rPr lang="fr-CA" sz="1600" b="1">
                <a:latin typeface="Poppins Light"/>
                <a:cs typeface="Poppins Light"/>
              </a:rPr>
              <a:t>Gouvernance</a:t>
            </a:r>
          </a:p>
          <a:p>
            <a:pPr>
              <a:buClr>
                <a:srgbClr val="0E4E2A"/>
              </a:buClr>
            </a:pPr>
            <a:r>
              <a:rPr lang="fr-CA" sz="1600">
                <a:latin typeface="Poppins Light"/>
                <a:cs typeface="Poppins Light"/>
              </a:rPr>
              <a:t>Mettre à jour la politique d'adhésion des nouveaux membres</a:t>
            </a:r>
            <a:endParaRPr lang="fr-CA">
              <a:cs typeface="Calibri" panose="020F0502020204030204"/>
            </a:endParaRPr>
          </a:p>
          <a:p>
            <a:pPr>
              <a:buClr>
                <a:srgbClr val="0E4E2A"/>
              </a:buClr>
            </a:pPr>
            <a:r>
              <a:rPr lang="fr-CA" sz="1600">
                <a:latin typeface="Poppins Light"/>
                <a:cs typeface="Poppins Light"/>
              </a:rPr>
              <a:t>Élaborer et rédiger un code d'éthique en lien avec le </a:t>
            </a:r>
            <a:r>
              <a:rPr lang="fr-CA" sz="1600" err="1">
                <a:latin typeface="Poppins Light"/>
                <a:cs typeface="Poppins Light"/>
              </a:rPr>
              <a:t>membership</a:t>
            </a:r>
            <a:r>
              <a:rPr lang="fr-CA" sz="1600">
                <a:latin typeface="Poppins Light"/>
                <a:cs typeface="Poppins Light"/>
              </a:rPr>
              <a:t> de la table de quartier.</a:t>
            </a:r>
            <a:endParaRPr lang="fr-CA">
              <a:latin typeface="Calibri" panose="020F0502020204030204"/>
              <a:cs typeface="Calibri" panose="020F0502020204030204"/>
            </a:endParaRPr>
          </a:p>
          <a:p>
            <a:endParaRPr lang="fr-CA" sz="1600">
              <a:latin typeface="Poppins Light"/>
              <a:cs typeface="Poppins Light"/>
            </a:endParaRPr>
          </a:p>
          <a:p>
            <a:pPr>
              <a:buClr>
                <a:srgbClr val="0E4E2A"/>
              </a:buClr>
            </a:pPr>
            <a:r>
              <a:rPr lang="fr-CA" sz="1600" b="1">
                <a:latin typeface="Poppins Light"/>
                <a:cs typeface="Poppins Light"/>
              </a:rPr>
              <a:t>Intensifier la planification stratégique</a:t>
            </a:r>
            <a:endParaRPr lang="fr-CA" b="1">
              <a:cs typeface="Calibri" panose="020F0502020204030204"/>
            </a:endParaRPr>
          </a:p>
          <a:p>
            <a:pPr>
              <a:buClr>
                <a:srgbClr val="0E4E2A"/>
              </a:buClr>
            </a:pPr>
            <a:r>
              <a:rPr lang="fr-CA" sz="1600">
                <a:latin typeface="Poppins Light"/>
                <a:cs typeface="Poppins Light"/>
              </a:rPr>
              <a:t>Poursuivre l'évaluation du fonctionnement de VSMS.</a:t>
            </a:r>
            <a:endParaRPr lang="fr-CA">
              <a:cs typeface="Calibri" panose="020F0502020204030204"/>
            </a:endParaRPr>
          </a:p>
          <a:p>
            <a:pPr>
              <a:buClr>
                <a:srgbClr val="0E4E2A"/>
              </a:buClr>
            </a:pPr>
            <a:r>
              <a:rPr lang="fr-CA" sz="1600">
                <a:latin typeface="Poppins Light"/>
                <a:cs typeface="Poppins Light"/>
              </a:rPr>
              <a:t>Entamer la planification stratégique pour décider collectivement des priorités </a:t>
            </a:r>
            <a:endParaRPr lang="fr-CA">
              <a:cs typeface="Calibri" panose="020F0502020204030204"/>
            </a:endParaRPr>
          </a:p>
          <a:p>
            <a:pPr>
              <a:buClr>
                <a:srgbClr val="0E4E2A"/>
              </a:buClr>
            </a:pPr>
            <a:r>
              <a:rPr lang="fr-CA" sz="1600">
                <a:latin typeface="Poppins Light"/>
                <a:cs typeface="Poppins Light"/>
              </a:rPr>
              <a:t>du nouveau plan de quartier.</a:t>
            </a:r>
            <a:endParaRPr lang="fr-CA">
              <a:cs typeface="Calibri" panose="020F0502020204030204"/>
            </a:endParaRPr>
          </a:p>
          <a:p>
            <a:pPr>
              <a:buClr>
                <a:srgbClr val="0E4E2A"/>
              </a:buClr>
            </a:pPr>
            <a:r>
              <a:rPr lang="fr-CA" sz="1600">
                <a:latin typeface="Poppins Light"/>
                <a:cs typeface="Poppins Light"/>
              </a:rPr>
              <a:t>Diversifier et consolider nos stratégies afin d’assurer la pérennité financière de </a:t>
            </a:r>
            <a:endParaRPr lang="fr-CA">
              <a:cs typeface="Calibri" panose="020F0502020204030204"/>
            </a:endParaRPr>
          </a:p>
          <a:p>
            <a:pPr>
              <a:buClr>
                <a:srgbClr val="0E4E2A"/>
              </a:buClr>
            </a:pPr>
            <a:r>
              <a:rPr lang="fr-CA" sz="1600">
                <a:latin typeface="Poppins Light"/>
                <a:cs typeface="Poppins Light"/>
              </a:rPr>
              <a:t>VSMS.</a:t>
            </a:r>
            <a:endParaRPr lang="fr-CA">
              <a:cs typeface="Calibri" panose="020F0502020204030204"/>
            </a:endParaRPr>
          </a:p>
          <a:p>
            <a:endParaRPr lang="fr-CA" sz="1600">
              <a:latin typeface="Poppins Light"/>
              <a:cs typeface="Poppins Light"/>
            </a:endParaRPr>
          </a:p>
          <a:p>
            <a:pPr>
              <a:buClr>
                <a:srgbClr val="0E4E2A"/>
              </a:buClr>
            </a:pPr>
            <a:r>
              <a:rPr lang="fr-CA" sz="1600" b="1">
                <a:latin typeface="Poppins Light"/>
                <a:cs typeface="Poppins Light"/>
              </a:rPr>
              <a:t>Faciliter la participation citoyenne</a:t>
            </a:r>
            <a:endParaRPr lang="fr-CA" b="1">
              <a:cs typeface="Calibri" panose="020F0502020204030204"/>
            </a:endParaRPr>
          </a:p>
          <a:p>
            <a:pPr>
              <a:buClr>
                <a:srgbClr val="0E4E2A"/>
              </a:buClr>
            </a:pPr>
            <a:r>
              <a:rPr lang="fr-CA" sz="1600">
                <a:latin typeface="Poppins Light"/>
                <a:cs typeface="Poppins Light"/>
              </a:rPr>
              <a:t>Renforcer nos politiques d'accueil et d'accompagnement des </a:t>
            </a:r>
            <a:r>
              <a:rPr lang="fr-CA" sz="1600" err="1">
                <a:latin typeface="Poppins Light"/>
                <a:cs typeface="Poppins Light"/>
              </a:rPr>
              <a:t>citoyen·ne·s</a:t>
            </a:r>
            <a:r>
              <a:rPr lang="fr-CA" sz="1600">
                <a:latin typeface="Poppins Light"/>
                <a:cs typeface="Poppins Light"/>
              </a:rPr>
              <a:t> dans </a:t>
            </a:r>
            <a:endParaRPr lang="fr-CA">
              <a:cs typeface="Calibri" panose="020F0502020204030204"/>
            </a:endParaRPr>
          </a:p>
          <a:p>
            <a:pPr>
              <a:buClr>
                <a:srgbClr val="0E4E2A"/>
              </a:buClr>
            </a:pPr>
            <a:r>
              <a:rPr lang="fr-CA" sz="1600">
                <a:latin typeface="Poppins Light"/>
                <a:cs typeface="Poppins Light"/>
              </a:rPr>
              <a:t>leurs projets.</a:t>
            </a:r>
            <a:endParaRPr lang="fr-CA">
              <a:cs typeface="Calibri" panose="020F0502020204030204"/>
            </a:endParaRPr>
          </a:p>
          <a:p>
            <a:pPr>
              <a:buClr>
                <a:srgbClr val="0E4E2A"/>
              </a:buClr>
            </a:pPr>
            <a:r>
              <a:rPr lang="fr-CA" sz="1600">
                <a:latin typeface="Poppins Light"/>
                <a:cs typeface="Poppins Light"/>
              </a:rPr>
              <a:t>Réaménager nos locaux pour qu'ils deviennent des lieux de rassemblements </a:t>
            </a:r>
            <a:endParaRPr lang="fr-CA">
              <a:cs typeface="Calibri" panose="020F0502020204030204"/>
            </a:endParaRPr>
          </a:p>
          <a:p>
            <a:pPr>
              <a:buClr>
                <a:srgbClr val="0E4E2A"/>
              </a:buClr>
            </a:pPr>
            <a:r>
              <a:rPr lang="fr-CA" sz="1600">
                <a:latin typeface="Poppins Light"/>
                <a:cs typeface="Poppins Light"/>
              </a:rPr>
              <a:t>conviviaux investis par les </a:t>
            </a:r>
            <a:r>
              <a:rPr lang="fr-CA" sz="1600" err="1">
                <a:latin typeface="Poppins Light"/>
                <a:cs typeface="Poppins Light"/>
              </a:rPr>
              <a:t>citoyen·ne·s</a:t>
            </a:r>
            <a:endParaRPr lang="fr-CA" err="1">
              <a:cs typeface="Calibri" panose="020F0502020204030204"/>
            </a:endParaRPr>
          </a:p>
        </p:txBody>
      </p:sp>
    </p:spTree>
    <p:extLst>
      <p:ext uri="{BB962C8B-B14F-4D97-AF65-F5344CB8AC3E}">
        <p14:creationId xmlns:p14="http://schemas.microsoft.com/office/powerpoint/2010/main" val="1573591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518BB97-A8B2-8164-A4CA-BA27FDD5FBCE}"/>
              </a:ext>
            </a:extLst>
          </p:cNvPr>
          <p:cNvPicPr>
            <a:picLocks noChangeAspect="1"/>
          </p:cNvPicPr>
          <p:nvPr/>
        </p:nvPicPr>
        <p:blipFill>
          <a:blip r:embed="rId3"/>
          <a:stretch>
            <a:fillRect/>
          </a:stretch>
        </p:blipFill>
        <p:spPr>
          <a:xfrm>
            <a:off x="735660" y="764388"/>
            <a:ext cx="10786532" cy="6119445"/>
          </a:xfrm>
          <a:prstGeom prst="rect">
            <a:avLst/>
          </a:prstGeom>
        </p:spPr>
      </p:pic>
      <p:pic>
        <p:nvPicPr>
          <p:cNvPr id="6" name="Image 5" descr="Une image contenant plante&#10;&#10;Description générée automatiquement avec une confiance moyenne">
            <a:extLst>
              <a:ext uri="{FF2B5EF4-FFF2-40B4-BE49-F238E27FC236}">
                <a16:creationId xmlns:a16="http://schemas.microsoft.com/office/drawing/2014/main" id="{3900753E-A25D-3FBA-DC3B-E4605BD8DC1C}"/>
              </a:ext>
            </a:extLst>
          </p:cNvPr>
          <p:cNvPicPr>
            <a:picLocks noChangeAspect="1"/>
          </p:cNvPicPr>
          <p:nvPr/>
        </p:nvPicPr>
        <p:blipFill rotWithShape="1">
          <a:blip r:embed="rId4">
            <a:extLst>
              <a:ext uri="{28A0092B-C50C-407E-A947-70E740481C1C}">
                <a14:useLocalDpi xmlns:a14="http://schemas.microsoft.com/office/drawing/2010/main" val="0"/>
              </a:ext>
            </a:extLst>
          </a:blip>
          <a:srcRect t="23923"/>
          <a:stretch/>
        </p:blipFill>
        <p:spPr>
          <a:xfrm rot="5400000">
            <a:off x="-146401" y="238261"/>
            <a:ext cx="1166892" cy="743222"/>
          </a:xfrm>
          <a:prstGeom prst="rect">
            <a:avLst/>
          </a:prstGeom>
        </p:spPr>
      </p:pic>
      <p:sp>
        <p:nvSpPr>
          <p:cNvPr id="3" name="ZoneTexte 2">
            <a:extLst>
              <a:ext uri="{FF2B5EF4-FFF2-40B4-BE49-F238E27FC236}">
                <a16:creationId xmlns:a16="http://schemas.microsoft.com/office/drawing/2014/main" id="{6A1C9B74-A0B8-4EC6-CCDA-1D7CAAC36E66}"/>
              </a:ext>
            </a:extLst>
          </p:cNvPr>
          <p:cNvSpPr txBox="1"/>
          <p:nvPr/>
        </p:nvSpPr>
        <p:spPr>
          <a:xfrm>
            <a:off x="290443" y="235373"/>
            <a:ext cx="3879995" cy="523220"/>
          </a:xfrm>
          <a:prstGeom prst="rect">
            <a:avLst/>
          </a:prstGeom>
          <a:noFill/>
        </p:spPr>
        <p:txBody>
          <a:bodyPr wrap="square" rtlCol="0">
            <a:spAutoFit/>
          </a:bodyPr>
          <a:lstStyle/>
          <a:p>
            <a:r>
              <a:rPr lang="fr-CA" sz="2800">
                <a:solidFill>
                  <a:srgbClr val="0E4E2A"/>
                </a:solidFill>
                <a:latin typeface="Poppins ExtraBold" panose="00000900000000000000" pitchFamily="2" charset="0"/>
                <a:cs typeface="Poppins ExtraBold" panose="00000900000000000000" pitchFamily="2" charset="0"/>
              </a:rPr>
              <a:t>ESPACE HABITATION</a:t>
            </a:r>
          </a:p>
        </p:txBody>
      </p:sp>
    </p:spTree>
    <p:extLst>
      <p:ext uri="{BB962C8B-B14F-4D97-AF65-F5344CB8AC3E}">
        <p14:creationId xmlns:p14="http://schemas.microsoft.com/office/powerpoint/2010/main" val="4124372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8F0E3"/>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404E49F-4DF4-201E-F569-E9378CCC6B93}"/>
              </a:ext>
            </a:extLst>
          </p:cNvPr>
          <p:cNvSpPr txBox="1"/>
          <p:nvPr/>
        </p:nvSpPr>
        <p:spPr>
          <a:xfrm>
            <a:off x="4589837" y="792278"/>
            <a:ext cx="6615191" cy="3046988"/>
          </a:xfrm>
          <a:prstGeom prst="rect">
            <a:avLst/>
          </a:prstGeom>
          <a:noFill/>
        </p:spPr>
        <p:txBody>
          <a:bodyPr wrap="square" lIns="91440" tIns="45720" rIns="91440" bIns="45720" rtlCol="0" anchor="t">
            <a:spAutoFit/>
          </a:bodyPr>
          <a:lstStyle/>
          <a:p>
            <a:r>
              <a:rPr lang="fr-CA" sz="4800">
                <a:solidFill>
                  <a:srgbClr val="0E4E2A"/>
                </a:solidFill>
                <a:latin typeface="Poppins Black"/>
                <a:cs typeface="Poppins Black"/>
              </a:rPr>
              <a:t>RATIFICATION DES ACTES DU CONSEIL D’ADMINISTRATION 2022-2023</a:t>
            </a:r>
            <a:endParaRPr lang="fr-CA" sz="4800">
              <a:solidFill>
                <a:srgbClr val="0E4E2A"/>
              </a:solidFill>
              <a:latin typeface="Poppins Black" panose="00000A00000000000000" pitchFamily="2" charset="0"/>
              <a:cs typeface="Poppins Black" panose="00000A00000000000000" pitchFamily="2" charset="0"/>
            </a:endParaRPr>
          </a:p>
        </p:txBody>
      </p:sp>
      <p:pic>
        <p:nvPicPr>
          <p:cNvPr id="5" name="Image 4" descr="Une image contenant plante, plein air, herbe, sol&#10;&#10;Description générée automatiquement">
            <a:extLst>
              <a:ext uri="{FF2B5EF4-FFF2-40B4-BE49-F238E27FC236}">
                <a16:creationId xmlns:a16="http://schemas.microsoft.com/office/drawing/2014/main" id="{5E951A13-3E3B-AAAA-DE89-8C79E8554E5C}"/>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3837215" y="0"/>
            <a:ext cx="10287000" cy="6858000"/>
          </a:xfrm>
          <a:prstGeom prst="rect">
            <a:avLst/>
          </a:prstGeom>
        </p:spPr>
      </p:pic>
    </p:spTree>
    <p:extLst>
      <p:ext uri="{BB962C8B-B14F-4D97-AF65-F5344CB8AC3E}">
        <p14:creationId xmlns:p14="http://schemas.microsoft.com/office/powerpoint/2010/main" val="4282411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plein air, habits, personne, arbre&#10;&#10;Description générée automatiquement">
            <a:extLst>
              <a:ext uri="{FF2B5EF4-FFF2-40B4-BE49-F238E27FC236}">
                <a16:creationId xmlns:a16="http://schemas.microsoft.com/office/drawing/2014/main" id="{A250D820-8D4C-E609-726D-147B5FAC0D72}"/>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7041803" y="0"/>
            <a:ext cx="5150197" cy="6858000"/>
          </a:xfrm>
          <a:prstGeom prst="rect">
            <a:avLst/>
          </a:prstGeom>
        </p:spPr>
      </p:pic>
      <p:sp>
        <p:nvSpPr>
          <p:cNvPr id="3" name="ZoneTexte 2">
            <a:extLst>
              <a:ext uri="{FF2B5EF4-FFF2-40B4-BE49-F238E27FC236}">
                <a16:creationId xmlns:a16="http://schemas.microsoft.com/office/drawing/2014/main" id="{6A1C9B74-A0B8-4EC6-CCDA-1D7CAAC36E66}"/>
              </a:ext>
            </a:extLst>
          </p:cNvPr>
          <p:cNvSpPr txBox="1"/>
          <p:nvPr/>
        </p:nvSpPr>
        <p:spPr>
          <a:xfrm>
            <a:off x="732591" y="705744"/>
            <a:ext cx="5639180" cy="523220"/>
          </a:xfrm>
          <a:prstGeom prst="rect">
            <a:avLst/>
          </a:prstGeom>
          <a:noFill/>
        </p:spPr>
        <p:txBody>
          <a:bodyPr wrap="square" rtlCol="0">
            <a:spAutoFit/>
          </a:bodyPr>
          <a:lstStyle/>
          <a:p>
            <a:r>
              <a:rPr lang="fr-CA" sz="2800">
                <a:solidFill>
                  <a:srgbClr val="0E4E2A"/>
                </a:solidFill>
                <a:latin typeface="Poppins ExtraBold" panose="00000900000000000000" pitchFamily="2" charset="0"/>
                <a:cs typeface="Poppins ExtraBold" panose="00000900000000000000" pitchFamily="2" charset="0"/>
              </a:rPr>
              <a:t>ESPACE CULTURE</a:t>
            </a:r>
          </a:p>
        </p:txBody>
      </p:sp>
      <p:pic>
        <p:nvPicPr>
          <p:cNvPr id="6" name="Image 5" descr="Une image contenant plante&#10;&#10;Description générée automatiquement avec une confiance moyenne">
            <a:extLst>
              <a:ext uri="{FF2B5EF4-FFF2-40B4-BE49-F238E27FC236}">
                <a16:creationId xmlns:a16="http://schemas.microsoft.com/office/drawing/2014/main" id="{3900753E-A25D-3FBA-DC3B-E4605BD8DC1C}"/>
              </a:ext>
            </a:extLst>
          </p:cNvPr>
          <p:cNvPicPr>
            <a:picLocks noChangeAspect="1"/>
          </p:cNvPicPr>
          <p:nvPr/>
        </p:nvPicPr>
        <p:blipFill rotWithShape="1">
          <a:blip r:embed="rId3">
            <a:extLst>
              <a:ext uri="{28A0092B-C50C-407E-A947-70E740481C1C}">
                <a14:useLocalDpi xmlns:a14="http://schemas.microsoft.com/office/drawing/2010/main" val="0"/>
              </a:ext>
            </a:extLst>
          </a:blip>
          <a:srcRect t="23923"/>
          <a:stretch/>
        </p:blipFill>
        <p:spPr>
          <a:xfrm rot="5400000">
            <a:off x="314563" y="595743"/>
            <a:ext cx="1166892" cy="743222"/>
          </a:xfrm>
          <a:prstGeom prst="rect">
            <a:avLst/>
          </a:prstGeom>
        </p:spPr>
      </p:pic>
      <p:sp>
        <p:nvSpPr>
          <p:cNvPr id="2" name="ZoneTexte 1">
            <a:extLst>
              <a:ext uri="{FF2B5EF4-FFF2-40B4-BE49-F238E27FC236}">
                <a16:creationId xmlns:a16="http://schemas.microsoft.com/office/drawing/2014/main" id="{82616D73-C85C-9C05-3E86-1CD1059A4ABB}"/>
              </a:ext>
            </a:extLst>
          </p:cNvPr>
          <p:cNvSpPr txBox="1"/>
          <p:nvPr/>
        </p:nvSpPr>
        <p:spPr>
          <a:xfrm>
            <a:off x="392781" y="1779777"/>
            <a:ext cx="6446260" cy="5016758"/>
          </a:xfrm>
          <a:prstGeom prst="rect">
            <a:avLst/>
          </a:prstGeom>
          <a:noFill/>
        </p:spPr>
        <p:txBody>
          <a:bodyPr wrap="square" lIns="91440" tIns="45720" rIns="91440" bIns="45720" rtlCol="0" anchor="t">
            <a:spAutoFit/>
          </a:bodyPr>
          <a:lstStyle/>
          <a:p>
            <a:pPr algn="ctr"/>
            <a:endParaRPr lang="fr-CA" sz="1600" b="1" u="sng">
              <a:latin typeface="Poppins"/>
              <a:ea typeface="+mn-lt"/>
              <a:cs typeface="+mn-lt"/>
            </a:endParaRPr>
          </a:p>
          <a:p>
            <a:pPr algn="just"/>
            <a:r>
              <a:rPr lang="fr-CA" sz="1600">
                <a:latin typeface="Poppins"/>
                <a:ea typeface="+mn-lt"/>
                <a:cs typeface="+mn-lt"/>
              </a:rPr>
              <a:t>1. L’adoption d’un énoncé de changement pour l’Espace Culture en septembre.  «</a:t>
            </a:r>
            <a:r>
              <a:rPr lang="fr-CA" sz="1600" b="1">
                <a:latin typeface="Poppins"/>
                <a:ea typeface="+mn-lt"/>
                <a:cs typeface="+mn-lt"/>
              </a:rPr>
              <a:t>Une vie culturelle diversifiée, dynamique et accessible, </a:t>
            </a:r>
            <a:r>
              <a:rPr lang="fr-CA" sz="1600">
                <a:latin typeface="Poppins"/>
                <a:ea typeface="+mn-lt"/>
                <a:cs typeface="+mn-lt"/>
              </a:rPr>
              <a:t>valorisant une culture locale, collective et intégrée pour le bien-être des </a:t>
            </a:r>
            <a:r>
              <a:rPr lang="fr-CA" sz="1600" err="1">
                <a:latin typeface="Poppins"/>
                <a:ea typeface="+mn-lt"/>
                <a:cs typeface="+mn-lt"/>
              </a:rPr>
              <a:t>michelois·e·s</a:t>
            </a:r>
            <a:r>
              <a:rPr lang="fr-CA" sz="1600">
                <a:latin typeface="Poppins"/>
                <a:ea typeface="+mn-lt"/>
                <a:cs typeface="+mn-lt"/>
              </a:rPr>
              <a:t>»;</a:t>
            </a:r>
            <a:endParaRPr lang="fr-FR" sz="1600">
              <a:latin typeface="Poppins"/>
              <a:ea typeface="+mn-lt"/>
              <a:cs typeface="+mn-lt"/>
            </a:endParaRPr>
          </a:p>
          <a:p>
            <a:pPr algn="just"/>
            <a:endParaRPr lang="fr-CA" sz="1600">
              <a:latin typeface="Poppins"/>
              <a:ea typeface="+mn-lt"/>
              <a:cs typeface="+mn-lt"/>
            </a:endParaRPr>
          </a:p>
          <a:p>
            <a:pPr algn="just"/>
            <a:r>
              <a:rPr lang="fr-CA" sz="1600">
                <a:latin typeface="Poppins"/>
                <a:ea typeface="+mn-lt"/>
                <a:cs typeface="+mn-lt"/>
              </a:rPr>
              <a:t>2. Création d'un </a:t>
            </a:r>
            <a:r>
              <a:rPr lang="fr-CA" sz="1600" b="1">
                <a:latin typeface="Poppins"/>
                <a:ea typeface="+mn-lt"/>
                <a:cs typeface="+mn-lt"/>
              </a:rPr>
              <a:t>répertoire des artistes de Saint-Michel</a:t>
            </a:r>
            <a:r>
              <a:rPr lang="fr-CA" sz="1600">
                <a:latin typeface="Poppins"/>
                <a:ea typeface="+mn-lt"/>
                <a:cs typeface="+mn-lt"/>
              </a:rPr>
              <a:t>, qui a été très rassembleur. Ce répertoire a pour but de faciliter la vie des diffuseurs culturels du quartier et d’améliorer la visibilité des artistes </a:t>
            </a:r>
            <a:r>
              <a:rPr lang="fr-CA" sz="1600" err="1">
                <a:latin typeface="Poppins"/>
                <a:ea typeface="+mn-lt"/>
                <a:cs typeface="+mn-lt"/>
              </a:rPr>
              <a:t>michelois·es</a:t>
            </a:r>
            <a:r>
              <a:rPr lang="fr-CA" sz="1600">
                <a:latin typeface="Poppins"/>
                <a:ea typeface="+mn-lt"/>
                <a:cs typeface="+mn-lt"/>
              </a:rPr>
              <a:t>.</a:t>
            </a:r>
            <a:endParaRPr lang="fr-FR" sz="1600">
              <a:latin typeface="Poppins"/>
              <a:ea typeface="+mn-lt"/>
              <a:cs typeface="+mn-lt"/>
            </a:endParaRPr>
          </a:p>
          <a:p>
            <a:pPr algn="just"/>
            <a:endParaRPr lang="fr-CA" sz="1600">
              <a:latin typeface="Poppins"/>
              <a:ea typeface="+mn-lt"/>
              <a:cs typeface="+mn-lt"/>
            </a:endParaRPr>
          </a:p>
          <a:p>
            <a:pPr algn="just"/>
            <a:r>
              <a:rPr lang="fr-CA" sz="1600">
                <a:latin typeface="Poppins"/>
                <a:ea typeface="+mn-lt"/>
                <a:cs typeface="+mn-lt"/>
              </a:rPr>
              <a:t>3. Le projet </a:t>
            </a:r>
            <a:r>
              <a:rPr lang="fr-CA" sz="1600" b="1">
                <a:latin typeface="Poppins"/>
                <a:ea typeface="+mn-lt"/>
                <a:cs typeface="+mn-lt"/>
              </a:rPr>
              <a:t>1PAKT</a:t>
            </a:r>
            <a:r>
              <a:rPr lang="fr-CA" sz="1600">
                <a:latin typeface="Poppins"/>
                <a:ea typeface="+mn-lt"/>
                <a:cs typeface="+mn-lt"/>
              </a:rPr>
              <a:t> a eu beaucoup de retombées en favorisant l’accessibilité à la culture à l’ensemble de la population lors de nombreux événements, dont la</a:t>
            </a:r>
            <a:r>
              <a:rPr lang="fr-CA" sz="1600" b="1">
                <a:latin typeface="Poppins"/>
                <a:ea typeface="+mn-lt"/>
                <a:cs typeface="+mn-lt"/>
              </a:rPr>
              <a:t> fête de la rentrée et la fête hivernale</a:t>
            </a:r>
            <a:r>
              <a:rPr lang="fr-CA" sz="1600">
                <a:latin typeface="Poppins"/>
                <a:ea typeface="+mn-lt"/>
                <a:cs typeface="+mn-lt"/>
              </a:rPr>
              <a:t>.</a:t>
            </a:r>
            <a:endParaRPr lang="fr-FR" sz="1600">
              <a:latin typeface="Poppins"/>
              <a:ea typeface="+mn-lt"/>
              <a:cs typeface="+mn-lt"/>
            </a:endParaRPr>
          </a:p>
          <a:p>
            <a:pPr algn="just"/>
            <a:endParaRPr lang="fr-CA" sz="1600">
              <a:latin typeface="Poppins"/>
              <a:ea typeface="+mn-lt"/>
              <a:cs typeface="+mn-lt"/>
            </a:endParaRPr>
          </a:p>
          <a:p>
            <a:pPr algn="just"/>
            <a:r>
              <a:rPr lang="fr-CA" sz="1600">
                <a:latin typeface="Poppins"/>
                <a:ea typeface="+mn-lt"/>
                <a:cs typeface="+mn-lt"/>
              </a:rPr>
              <a:t>4. Deux expositions ont été installées dans les </a:t>
            </a:r>
            <a:r>
              <a:rPr lang="fr-CA" sz="1600" b="1">
                <a:latin typeface="Poppins"/>
                <a:ea typeface="+mn-lt"/>
                <a:cs typeface="+mn-lt"/>
              </a:rPr>
              <a:t>panneaux-photos</a:t>
            </a:r>
            <a:r>
              <a:rPr lang="fr-CA" sz="1600">
                <a:latin typeface="Poppins"/>
                <a:ea typeface="+mn-lt"/>
                <a:cs typeface="+mn-lt"/>
              </a:rPr>
              <a:t> des parcs </a:t>
            </a:r>
            <a:r>
              <a:rPr lang="fr-CA" sz="1600" b="1" err="1">
                <a:latin typeface="Poppins"/>
                <a:ea typeface="+mn-lt"/>
                <a:cs typeface="+mn-lt"/>
              </a:rPr>
              <a:t>Ovila</a:t>
            </a:r>
            <a:r>
              <a:rPr lang="fr-CA" sz="1600" b="1">
                <a:latin typeface="Poppins"/>
                <a:ea typeface="+mn-lt"/>
                <a:cs typeface="+mn-lt"/>
              </a:rPr>
              <a:t>-Légaré</a:t>
            </a:r>
            <a:r>
              <a:rPr lang="fr-CA" sz="1600">
                <a:latin typeface="Poppins"/>
                <a:ea typeface="+mn-lt"/>
                <a:cs typeface="+mn-lt"/>
              </a:rPr>
              <a:t> par l’organisme </a:t>
            </a:r>
            <a:r>
              <a:rPr lang="fr-CA" sz="1600" b="1">
                <a:latin typeface="Poppins"/>
                <a:ea typeface="+mn-lt"/>
                <a:cs typeface="+mn-lt"/>
              </a:rPr>
              <a:t>Femmes-Relais</a:t>
            </a:r>
            <a:r>
              <a:rPr lang="fr-CA" sz="1600">
                <a:latin typeface="Poppins"/>
                <a:ea typeface="+mn-lt"/>
                <a:cs typeface="+mn-lt"/>
              </a:rPr>
              <a:t>, et </a:t>
            </a:r>
            <a:r>
              <a:rPr lang="fr-CA" sz="1600" b="1" err="1">
                <a:latin typeface="Poppins"/>
                <a:ea typeface="+mn-lt"/>
                <a:cs typeface="+mn-lt"/>
              </a:rPr>
              <a:t>Champdoré</a:t>
            </a:r>
            <a:r>
              <a:rPr lang="fr-CA" sz="1600">
                <a:latin typeface="Poppins"/>
                <a:ea typeface="+mn-lt"/>
                <a:cs typeface="+mn-lt"/>
              </a:rPr>
              <a:t>, organisé par </a:t>
            </a:r>
            <a:r>
              <a:rPr lang="fr-CA" sz="1600" b="1">
                <a:latin typeface="Poppins"/>
                <a:ea typeface="+mn-lt"/>
                <a:cs typeface="+mn-lt"/>
              </a:rPr>
              <a:t>l’équipe culturelle de l’arrondissement</a:t>
            </a:r>
            <a:r>
              <a:rPr lang="fr-CA" sz="1600">
                <a:latin typeface="Poppins"/>
                <a:ea typeface="+mn-lt"/>
                <a:cs typeface="+mn-lt"/>
              </a:rPr>
              <a:t>. </a:t>
            </a:r>
            <a:endParaRPr lang="fr-FR" sz="1600">
              <a:latin typeface="Poppins"/>
              <a:cs typeface="Calibri"/>
            </a:endParaRPr>
          </a:p>
        </p:txBody>
      </p:sp>
      <p:sp>
        <p:nvSpPr>
          <p:cNvPr id="7" name="ZoneTexte 6">
            <a:extLst>
              <a:ext uri="{FF2B5EF4-FFF2-40B4-BE49-F238E27FC236}">
                <a16:creationId xmlns:a16="http://schemas.microsoft.com/office/drawing/2014/main" id="{7258526F-3E24-5B11-4600-4EB6F52CF4F3}"/>
              </a:ext>
            </a:extLst>
          </p:cNvPr>
          <p:cNvSpPr txBox="1"/>
          <p:nvPr/>
        </p:nvSpPr>
        <p:spPr>
          <a:xfrm>
            <a:off x="1638233" y="1302621"/>
            <a:ext cx="3829556" cy="400110"/>
          </a:xfrm>
          <a:prstGeom prst="rect">
            <a:avLst/>
          </a:prstGeom>
          <a:noFill/>
        </p:spPr>
        <p:txBody>
          <a:bodyPr wrap="square" lIns="91440" tIns="45720" rIns="91440" bIns="45720" rtlCol="0" anchor="t">
            <a:spAutoFit/>
          </a:bodyPr>
          <a:lstStyle/>
          <a:p>
            <a:pPr>
              <a:spcAft>
                <a:spcPts val="800"/>
              </a:spcAft>
            </a:pPr>
            <a:r>
              <a:rPr lang="fr-CA" sz="2000" b="1">
                <a:solidFill>
                  <a:srgbClr val="0E4E2A"/>
                </a:solidFill>
                <a:latin typeface="Poppins"/>
                <a:cs typeface="Poppins"/>
              </a:rPr>
              <a:t>BONS COUPS</a:t>
            </a:r>
          </a:p>
        </p:txBody>
      </p:sp>
    </p:spTree>
    <p:extLst>
      <p:ext uri="{BB962C8B-B14F-4D97-AF65-F5344CB8AC3E}">
        <p14:creationId xmlns:p14="http://schemas.microsoft.com/office/powerpoint/2010/main" val="520298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A1C9B74-A0B8-4EC6-CCDA-1D7CAAC36E66}"/>
              </a:ext>
            </a:extLst>
          </p:cNvPr>
          <p:cNvSpPr txBox="1"/>
          <p:nvPr/>
        </p:nvSpPr>
        <p:spPr>
          <a:xfrm>
            <a:off x="732591" y="705744"/>
            <a:ext cx="5639180" cy="523220"/>
          </a:xfrm>
          <a:prstGeom prst="rect">
            <a:avLst/>
          </a:prstGeom>
          <a:noFill/>
        </p:spPr>
        <p:txBody>
          <a:bodyPr wrap="square" rtlCol="0">
            <a:spAutoFit/>
          </a:bodyPr>
          <a:lstStyle/>
          <a:p>
            <a:r>
              <a:rPr lang="fr-CA" sz="2800">
                <a:solidFill>
                  <a:srgbClr val="0E4E2A"/>
                </a:solidFill>
                <a:latin typeface="Poppins ExtraBold" panose="00000900000000000000" pitchFamily="2" charset="0"/>
                <a:cs typeface="Poppins ExtraBold" panose="00000900000000000000" pitchFamily="2" charset="0"/>
              </a:rPr>
              <a:t>ESPACE CULTURE</a:t>
            </a:r>
          </a:p>
        </p:txBody>
      </p:sp>
      <p:pic>
        <p:nvPicPr>
          <p:cNvPr id="6" name="Image 5" descr="Une image contenant plante&#10;&#10;Description générée automatiquement avec une confiance moyenne">
            <a:extLst>
              <a:ext uri="{FF2B5EF4-FFF2-40B4-BE49-F238E27FC236}">
                <a16:creationId xmlns:a16="http://schemas.microsoft.com/office/drawing/2014/main" id="{3900753E-A25D-3FBA-DC3B-E4605BD8DC1C}"/>
              </a:ext>
            </a:extLst>
          </p:cNvPr>
          <p:cNvPicPr>
            <a:picLocks noChangeAspect="1"/>
          </p:cNvPicPr>
          <p:nvPr/>
        </p:nvPicPr>
        <p:blipFill rotWithShape="1">
          <a:blip r:embed="rId2">
            <a:extLst>
              <a:ext uri="{28A0092B-C50C-407E-A947-70E740481C1C}">
                <a14:useLocalDpi xmlns:a14="http://schemas.microsoft.com/office/drawing/2010/main" val="0"/>
              </a:ext>
            </a:extLst>
          </a:blip>
          <a:srcRect t="23923"/>
          <a:stretch/>
        </p:blipFill>
        <p:spPr>
          <a:xfrm rot="5400000">
            <a:off x="314563" y="595743"/>
            <a:ext cx="1166892" cy="743222"/>
          </a:xfrm>
          <a:prstGeom prst="rect">
            <a:avLst/>
          </a:prstGeom>
        </p:spPr>
      </p:pic>
      <p:pic>
        <p:nvPicPr>
          <p:cNvPr id="5" name="Image 7" descr="Une image contenant diagramme&#10;&#10;Description générée automatiquement">
            <a:extLst>
              <a:ext uri="{FF2B5EF4-FFF2-40B4-BE49-F238E27FC236}">
                <a16:creationId xmlns:a16="http://schemas.microsoft.com/office/drawing/2014/main" id="{4C25283C-2AE0-8D83-A9B7-199F4B75C23A}"/>
              </a:ext>
            </a:extLst>
          </p:cNvPr>
          <p:cNvPicPr>
            <a:picLocks noChangeAspect="1"/>
          </p:cNvPicPr>
          <p:nvPr/>
        </p:nvPicPr>
        <p:blipFill>
          <a:blip r:embed="rId3"/>
          <a:stretch>
            <a:fillRect/>
          </a:stretch>
        </p:blipFill>
        <p:spPr>
          <a:xfrm>
            <a:off x="528320" y="1701800"/>
            <a:ext cx="4429760" cy="4429760"/>
          </a:xfrm>
          <a:prstGeom prst="rect">
            <a:avLst/>
          </a:prstGeom>
        </p:spPr>
      </p:pic>
      <p:sp>
        <p:nvSpPr>
          <p:cNvPr id="8" name="ZoneTexte 7">
            <a:extLst>
              <a:ext uri="{FF2B5EF4-FFF2-40B4-BE49-F238E27FC236}">
                <a16:creationId xmlns:a16="http://schemas.microsoft.com/office/drawing/2014/main" id="{908582C7-8DDB-9239-3D7E-A422AF65A872}"/>
              </a:ext>
            </a:extLst>
          </p:cNvPr>
          <p:cNvSpPr txBox="1"/>
          <p:nvPr/>
        </p:nvSpPr>
        <p:spPr>
          <a:xfrm>
            <a:off x="5140960" y="2214880"/>
            <a:ext cx="6583188"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2000">
                <a:latin typeface="Poppins"/>
                <a:ea typeface="+mn-lt"/>
                <a:cs typeface="+mn-lt"/>
              </a:rPr>
              <a:t>Lancement officiel du Répertoire des artistes de Saint-Michel | Une invitation à ne pas manquer !</a:t>
            </a:r>
            <a:br>
              <a:rPr lang="fr-FR" sz="2000">
                <a:latin typeface="Poppins"/>
                <a:ea typeface="+mn-lt"/>
                <a:cs typeface="+mn-lt"/>
              </a:rPr>
            </a:br>
            <a:br>
              <a:rPr lang="fr-FR" sz="2000">
                <a:latin typeface="Poppins"/>
                <a:ea typeface="+mn-lt"/>
                <a:cs typeface="+mn-lt"/>
              </a:rPr>
            </a:br>
            <a:r>
              <a:rPr lang="fr-FR" sz="2000">
                <a:latin typeface="Poppins"/>
                <a:ea typeface="+mn-lt"/>
                <a:cs typeface="+mn-lt"/>
              </a:rPr>
              <a:t>L'événement culturel de l'été durant lequel nous annoncerons les gagnants des concours de logo du Répertoire.</a:t>
            </a:r>
            <a:br>
              <a:rPr lang="fr-FR" sz="2000">
                <a:latin typeface="Poppins"/>
                <a:ea typeface="+mn-lt"/>
                <a:cs typeface="+mn-lt"/>
              </a:rPr>
            </a:br>
            <a:br>
              <a:rPr lang="fr-FR" sz="2000">
                <a:latin typeface="Poppins"/>
                <a:ea typeface="+mn-lt"/>
                <a:cs typeface="+mn-lt"/>
              </a:rPr>
            </a:br>
            <a:r>
              <a:rPr lang="fr-FR" sz="2000">
                <a:latin typeface="Poppins"/>
                <a:ea typeface="+mn-lt"/>
                <a:cs typeface="+mn-lt"/>
              </a:rPr>
              <a:t>Au programme, des prestations de nos artistes de Saint-Michel et une dizaine de prix de présence seront offerts sur place.</a:t>
            </a:r>
            <a:endParaRPr lang="fr-FR" sz="2000">
              <a:latin typeface="Poppins"/>
              <a:cs typeface="Poppins"/>
            </a:endParaRPr>
          </a:p>
        </p:txBody>
      </p:sp>
    </p:spTree>
    <p:extLst>
      <p:ext uri="{BB962C8B-B14F-4D97-AF65-F5344CB8AC3E}">
        <p14:creationId xmlns:p14="http://schemas.microsoft.com/office/powerpoint/2010/main" val="3540844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8F0E3"/>
        </a:solidFill>
        <a:effectLst/>
      </p:bgPr>
    </p:bg>
    <p:spTree>
      <p:nvGrpSpPr>
        <p:cNvPr id="1" name=""/>
        <p:cNvGrpSpPr/>
        <p:nvPr/>
      </p:nvGrpSpPr>
      <p:grpSpPr>
        <a:xfrm>
          <a:off x="0" y="0"/>
          <a:ext cx="0" cy="0"/>
          <a:chOff x="0" y="0"/>
          <a:chExt cx="0" cy="0"/>
        </a:xfrm>
      </p:grpSpPr>
      <p:pic>
        <p:nvPicPr>
          <p:cNvPr id="4" name="Image 3" descr="Une image contenant plein air, arbre, plante, feuille&#10;&#10;Description générée automatiquement">
            <a:extLst>
              <a:ext uri="{FF2B5EF4-FFF2-40B4-BE49-F238E27FC236}">
                <a16:creationId xmlns:a16="http://schemas.microsoft.com/office/drawing/2014/main" id="{6725C545-6089-0420-569B-B17C2220AF2A}"/>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4191000" y="0"/>
            <a:ext cx="10287000" cy="6858000"/>
          </a:xfrm>
          <a:prstGeom prst="rect">
            <a:avLst/>
          </a:prstGeom>
        </p:spPr>
      </p:pic>
      <p:sp>
        <p:nvSpPr>
          <p:cNvPr id="2" name="ZoneTexte 1">
            <a:extLst>
              <a:ext uri="{FF2B5EF4-FFF2-40B4-BE49-F238E27FC236}">
                <a16:creationId xmlns:a16="http://schemas.microsoft.com/office/drawing/2014/main" id="{8404E49F-4DF4-201E-F569-E9378CCC6B93}"/>
              </a:ext>
            </a:extLst>
          </p:cNvPr>
          <p:cNvSpPr txBox="1"/>
          <p:nvPr/>
        </p:nvSpPr>
        <p:spPr>
          <a:xfrm>
            <a:off x="2670628" y="1474449"/>
            <a:ext cx="8374743" cy="2308324"/>
          </a:xfrm>
          <a:prstGeom prst="rect">
            <a:avLst/>
          </a:prstGeom>
          <a:noFill/>
        </p:spPr>
        <p:txBody>
          <a:bodyPr wrap="square" lIns="91440" tIns="45720" rIns="91440" bIns="45720" rtlCol="0" anchor="t">
            <a:spAutoFit/>
          </a:bodyPr>
          <a:lstStyle/>
          <a:p>
            <a:r>
              <a:rPr lang="fr-CA" sz="4800">
                <a:solidFill>
                  <a:srgbClr val="0E4E2A"/>
                </a:solidFill>
                <a:latin typeface="Poppins Black"/>
                <a:cs typeface="Poppins Black"/>
              </a:rPr>
              <a:t>EXPLICATION DU DÉPÔT DES PRÉVISIONS BUDGÉTAIRES 2023-2024</a:t>
            </a:r>
          </a:p>
        </p:txBody>
      </p:sp>
    </p:spTree>
    <p:extLst>
      <p:ext uri="{BB962C8B-B14F-4D97-AF65-F5344CB8AC3E}">
        <p14:creationId xmlns:p14="http://schemas.microsoft.com/office/powerpoint/2010/main" val="3210507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A1C9B74-A0B8-4EC6-CCDA-1D7CAAC36E66}"/>
              </a:ext>
            </a:extLst>
          </p:cNvPr>
          <p:cNvSpPr txBox="1"/>
          <p:nvPr/>
        </p:nvSpPr>
        <p:spPr>
          <a:xfrm>
            <a:off x="732591" y="705744"/>
            <a:ext cx="5639180" cy="523220"/>
          </a:xfrm>
          <a:prstGeom prst="rect">
            <a:avLst/>
          </a:prstGeom>
          <a:noFill/>
        </p:spPr>
        <p:txBody>
          <a:bodyPr wrap="square" rtlCol="0">
            <a:spAutoFit/>
          </a:bodyPr>
          <a:lstStyle/>
          <a:p>
            <a:r>
              <a:rPr lang="fr-CA" sz="2800">
                <a:solidFill>
                  <a:srgbClr val="0E4E2A"/>
                </a:solidFill>
                <a:latin typeface="Poppins ExtraBold" panose="00000900000000000000" pitchFamily="2" charset="0"/>
                <a:cs typeface="Poppins ExtraBold" panose="00000900000000000000" pitchFamily="2" charset="0"/>
              </a:rPr>
              <a:t>MAISON COMMUNAUTAIRE</a:t>
            </a:r>
          </a:p>
        </p:txBody>
      </p:sp>
      <p:pic>
        <p:nvPicPr>
          <p:cNvPr id="6" name="Image 5" descr="Une image contenant plante&#10;&#10;Description générée automatiquement avec une confiance moyenne">
            <a:extLst>
              <a:ext uri="{FF2B5EF4-FFF2-40B4-BE49-F238E27FC236}">
                <a16:creationId xmlns:a16="http://schemas.microsoft.com/office/drawing/2014/main" id="{3900753E-A25D-3FBA-DC3B-E4605BD8DC1C}"/>
              </a:ext>
            </a:extLst>
          </p:cNvPr>
          <p:cNvPicPr>
            <a:picLocks noChangeAspect="1"/>
          </p:cNvPicPr>
          <p:nvPr/>
        </p:nvPicPr>
        <p:blipFill rotWithShape="1">
          <a:blip r:embed="rId2">
            <a:extLst>
              <a:ext uri="{28A0092B-C50C-407E-A947-70E740481C1C}">
                <a14:useLocalDpi xmlns:a14="http://schemas.microsoft.com/office/drawing/2010/main" val="0"/>
              </a:ext>
            </a:extLst>
          </a:blip>
          <a:srcRect t="23923"/>
          <a:stretch/>
        </p:blipFill>
        <p:spPr>
          <a:xfrm rot="5400000">
            <a:off x="314563" y="595743"/>
            <a:ext cx="1166892" cy="743222"/>
          </a:xfrm>
          <a:prstGeom prst="rect">
            <a:avLst/>
          </a:prstGeom>
        </p:spPr>
      </p:pic>
      <p:pic>
        <p:nvPicPr>
          <p:cNvPr id="9" name="Image 8">
            <a:extLst>
              <a:ext uri="{FF2B5EF4-FFF2-40B4-BE49-F238E27FC236}">
                <a16:creationId xmlns:a16="http://schemas.microsoft.com/office/drawing/2014/main" id="{6FF1097F-0749-2519-9CF2-D00C15C43475}"/>
              </a:ext>
            </a:extLst>
          </p:cNvPr>
          <p:cNvPicPr>
            <a:picLocks noChangeAspect="1"/>
          </p:cNvPicPr>
          <p:nvPr/>
        </p:nvPicPr>
        <p:blipFill rotWithShape="1">
          <a:blip r:embed="rId3">
            <a:extLst>
              <a:ext uri="{28A0092B-C50C-407E-A947-70E740481C1C}">
                <a14:useLocalDpi xmlns:a14="http://schemas.microsoft.com/office/drawing/2010/main" val="0"/>
              </a:ext>
            </a:extLst>
          </a:blip>
          <a:srcRect t="12179" b="-128"/>
          <a:stretch/>
        </p:blipFill>
        <p:spPr>
          <a:xfrm>
            <a:off x="-3945396" y="1782057"/>
            <a:ext cx="13520411" cy="7694211"/>
          </a:xfrm>
          <a:prstGeom prst="rect">
            <a:avLst/>
          </a:prstGeom>
        </p:spPr>
      </p:pic>
      <p:sp>
        <p:nvSpPr>
          <p:cNvPr id="13" name="Forme libre 5">
            <a:extLst>
              <a:ext uri="{FF2B5EF4-FFF2-40B4-BE49-F238E27FC236}">
                <a16:creationId xmlns:a16="http://schemas.microsoft.com/office/drawing/2014/main" id="{E6E01FDD-0BE6-2254-C9A9-F92B79F39D6C}"/>
              </a:ext>
            </a:extLst>
          </p:cNvPr>
          <p:cNvSpPr/>
          <p:nvPr/>
        </p:nvSpPr>
        <p:spPr>
          <a:xfrm>
            <a:off x="3461657" y="4080860"/>
            <a:ext cx="911066" cy="1273630"/>
          </a:xfrm>
          <a:custGeom>
            <a:avLst/>
            <a:gdLst>
              <a:gd name="connsiteX0" fmla="*/ 5845 w 906461"/>
              <a:gd name="connsiteY0" fmla="*/ 1249833 h 1254428"/>
              <a:gd name="connsiteX1" fmla="*/ 594002 w 906461"/>
              <a:gd name="connsiteY1" fmla="*/ 1254428 h 1254428"/>
              <a:gd name="connsiteX2" fmla="*/ 594002 w 906461"/>
              <a:gd name="connsiteY2" fmla="*/ 1079819 h 1254428"/>
              <a:gd name="connsiteX3" fmla="*/ 800776 w 906461"/>
              <a:gd name="connsiteY3" fmla="*/ 1084414 h 1254428"/>
              <a:gd name="connsiteX4" fmla="*/ 809966 w 906461"/>
              <a:gd name="connsiteY4" fmla="*/ 1190098 h 1254428"/>
              <a:gd name="connsiteX5" fmla="*/ 897271 w 906461"/>
              <a:gd name="connsiteY5" fmla="*/ 1194693 h 1254428"/>
              <a:gd name="connsiteX6" fmla="*/ 906461 w 906461"/>
              <a:gd name="connsiteY6" fmla="*/ 482472 h 1254428"/>
              <a:gd name="connsiteX7" fmla="*/ 800776 w 906461"/>
              <a:gd name="connsiteY7" fmla="*/ 482472 h 1254428"/>
              <a:gd name="connsiteX8" fmla="*/ 805371 w 906461"/>
              <a:gd name="connsiteY8" fmla="*/ 4595 h 1254428"/>
              <a:gd name="connsiteX9" fmla="*/ 1250 w 906461"/>
              <a:gd name="connsiteY9" fmla="*/ 0 h 1254428"/>
              <a:gd name="connsiteX10" fmla="*/ 5845 w 906461"/>
              <a:gd name="connsiteY10" fmla="*/ 1249833 h 1254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6461" h="1254428">
                <a:moveTo>
                  <a:pt x="5845" y="1249833"/>
                </a:moveTo>
                <a:lnTo>
                  <a:pt x="594002" y="1254428"/>
                </a:lnTo>
                <a:lnTo>
                  <a:pt x="594002" y="1079819"/>
                </a:lnTo>
                <a:lnTo>
                  <a:pt x="800776" y="1084414"/>
                </a:lnTo>
                <a:lnTo>
                  <a:pt x="809966" y="1190098"/>
                </a:lnTo>
                <a:lnTo>
                  <a:pt x="897271" y="1194693"/>
                </a:lnTo>
                <a:lnTo>
                  <a:pt x="906461" y="482472"/>
                </a:lnTo>
                <a:lnTo>
                  <a:pt x="800776" y="482472"/>
                </a:lnTo>
                <a:cubicBezTo>
                  <a:pt x="802308" y="323180"/>
                  <a:pt x="803839" y="163887"/>
                  <a:pt x="805371" y="4595"/>
                </a:cubicBezTo>
                <a:lnTo>
                  <a:pt x="1250" y="0"/>
                </a:lnTo>
                <a:cubicBezTo>
                  <a:pt x="-281" y="422738"/>
                  <a:pt x="-1813" y="845475"/>
                  <a:pt x="5845" y="1249833"/>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14" name="Content Placeholder 2">
            <a:extLst>
              <a:ext uri="{FF2B5EF4-FFF2-40B4-BE49-F238E27FC236}">
                <a16:creationId xmlns:a16="http://schemas.microsoft.com/office/drawing/2014/main" id="{AD932A32-453E-0308-7961-46E4EC25299E}"/>
              </a:ext>
            </a:extLst>
          </p:cNvPr>
          <p:cNvSpPr txBox="1">
            <a:spLocks/>
          </p:cNvSpPr>
          <p:nvPr/>
        </p:nvSpPr>
        <p:spPr>
          <a:xfrm>
            <a:off x="8898949" y="1506767"/>
            <a:ext cx="3468716" cy="5754294"/>
          </a:xfrm>
          <a:prstGeom prst="rect">
            <a:avLst/>
          </a:prstGeom>
        </p:spPr>
        <p:txBody>
          <a:bodyPr lIns="91440" tIns="45720" rIns="91440" bIns="45720" anchor="t">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75D1A2"/>
              </a:buClr>
            </a:pPr>
            <a:r>
              <a:rPr lang="fr-CA" b="1">
                <a:solidFill>
                  <a:srgbClr val="4D4D4D"/>
                </a:solidFill>
                <a:latin typeface="Poppins"/>
                <a:cs typeface="Calibri Light"/>
              </a:rPr>
              <a:t>Valeur du terrain : </a:t>
            </a:r>
          </a:p>
          <a:p>
            <a:pPr marL="0" indent="0">
              <a:buClr>
                <a:srgbClr val="75D1A2"/>
              </a:buClr>
              <a:buFont typeface="Arial" panose="020B0604020202020204" pitchFamily="34" charset="0"/>
              <a:buNone/>
            </a:pPr>
            <a:r>
              <a:rPr lang="fr-CA" sz="1600">
                <a:solidFill>
                  <a:srgbClr val="4D4D4D"/>
                </a:solidFill>
                <a:latin typeface="Poppins"/>
                <a:cs typeface="Calibri Light"/>
              </a:rPr>
              <a:t>- 2,2M$</a:t>
            </a:r>
          </a:p>
          <a:p>
            <a:pPr marL="0" indent="0">
              <a:buClr>
                <a:srgbClr val="75D1A2"/>
              </a:buClr>
              <a:buFont typeface="Arial" panose="020B0604020202020204" pitchFamily="34" charset="0"/>
              <a:buNone/>
            </a:pPr>
            <a:endParaRPr lang="fr-CA" sz="1600">
              <a:solidFill>
                <a:srgbClr val="4D4D4D"/>
              </a:solidFill>
              <a:latin typeface="Poppins"/>
              <a:cs typeface="Calibri Light"/>
            </a:endParaRPr>
          </a:p>
          <a:p>
            <a:pPr marL="0" indent="0">
              <a:buClr>
                <a:srgbClr val="75D1A2"/>
              </a:buClr>
              <a:buNone/>
            </a:pPr>
            <a:r>
              <a:rPr lang="fr-CA" b="1">
                <a:solidFill>
                  <a:srgbClr val="4D4D4D"/>
                </a:solidFill>
                <a:latin typeface="Poppins"/>
                <a:cs typeface="Calibri Light"/>
              </a:rPr>
              <a:t>Superficie du terrain :</a:t>
            </a:r>
          </a:p>
          <a:p>
            <a:pPr>
              <a:buClr>
                <a:srgbClr val="75D1A2"/>
              </a:buClr>
            </a:pPr>
            <a:r>
              <a:rPr lang="fr-CA" sz="1600">
                <a:solidFill>
                  <a:srgbClr val="4D4D4D"/>
                </a:solidFill>
                <a:latin typeface="Poppins"/>
                <a:cs typeface="Calibri Light"/>
              </a:rPr>
              <a:t>- env. 17 000 pi</a:t>
            </a:r>
            <a:r>
              <a:rPr lang="fr-CA" sz="1600" baseline="30000">
                <a:solidFill>
                  <a:srgbClr val="4D4D4D"/>
                </a:solidFill>
                <a:latin typeface="Poppins"/>
                <a:cs typeface="Calibri Light"/>
              </a:rPr>
              <a:t>2 </a:t>
            </a:r>
          </a:p>
          <a:p>
            <a:pPr marL="0" indent="0">
              <a:buClr>
                <a:srgbClr val="75D1A2"/>
              </a:buClr>
              <a:buFont typeface="Arial" panose="020B0604020202020204" pitchFamily="34" charset="0"/>
              <a:buNone/>
            </a:pPr>
            <a:endParaRPr lang="fr-CA" sz="1600" baseline="30000">
              <a:solidFill>
                <a:srgbClr val="4D4D4D"/>
              </a:solidFill>
              <a:latin typeface="Poppins"/>
              <a:cs typeface="Calibri Light"/>
            </a:endParaRPr>
          </a:p>
          <a:p>
            <a:pPr marL="0" indent="0">
              <a:buClr>
                <a:srgbClr val="75D1A2"/>
              </a:buClr>
              <a:buNone/>
            </a:pPr>
            <a:r>
              <a:rPr lang="fr-CA" b="1">
                <a:solidFill>
                  <a:srgbClr val="4D4D4D"/>
                </a:solidFill>
                <a:latin typeface="Poppins"/>
                <a:cs typeface="Calibri Light"/>
              </a:rPr>
              <a:t>Estimé du projet :</a:t>
            </a:r>
          </a:p>
          <a:p>
            <a:pPr marL="0" indent="0">
              <a:buClr>
                <a:srgbClr val="75D1A2"/>
              </a:buClr>
              <a:buFont typeface="Arial" panose="020B0604020202020204" pitchFamily="34" charset="0"/>
              <a:buNone/>
            </a:pPr>
            <a:r>
              <a:rPr lang="fr-CA" sz="1600">
                <a:solidFill>
                  <a:srgbClr val="4D4D4D"/>
                </a:solidFill>
                <a:latin typeface="Poppins"/>
                <a:cs typeface="Calibri Light"/>
              </a:rPr>
              <a:t>- 22M$ à ce jour</a:t>
            </a:r>
          </a:p>
          <a:p>
            <a:pPr marL="0" indent="0">
              <a:buClr>
                <a:srgbClr val="75D1A2"/>
              </a:buClr>
              <a:buFont typeface="Arial" panose="020B0604020202020204" pitchFamily="34" charset="0"/>
              <a:buNone/>
            </a:pPr>
            <a:endParaRPr lang="fr-CA" sz="1600">
              <a:solidFill>
                <a:srgbClr val="4D4D4D"/>
              </a:solidFill>
              <a:latin typeface="Poppins"/>
              <a:cs typeface="Calibri Light"/>
            </a:endParaRPr>
          </a:p>
          <a:p>
            <a:pPr>
              <a:buClr>
                <a:srgbClr val="75D1A2"/>
              </a:buClr>
            </a:pPr>
            <a:r>
              <a:rPr lang="fr-CA" b="1">
                <a:solidFill>
                  <a:srgbClr val="4D4D4D"/>
                </a:solidFill>
                <a:latin typeface="Poppins"/>
                <a:cs typeface="Calibri Light"/>
              </a:rPr>
              <a:t>Construction de neuve de : </a:t>
            </a:r>
            <a:r>
              <a:rPr lang="fr-CA">
                <a:solidFill>
                  <a:srgbClr val="4D4D4D"/>
                </a:solidFill>
                <a:latin typeface="Poppins"/>
                <a:cs typeface="Calibri Light"/>
              </a:rPr>
              <a:t> </a:t>
            </a:r>
          </a:p>
          <a:p>
            <a:pPr>
              <a:buClr>
                <a:srgbClr val="75D1A2"/>
              </a:buClr>
            </a:pPr>
            <a:r>
              <a:rPr lang="fr-CA" sz="1600">
                <a:solidFill>
                  <a:srgbClr val="4D4D4D"/>
                </a:solidFill>
                <a:latin typeface="Poppins"/>
                <a:cs typeface="Calibri Light"/>
              </a:rPr>
              <a:t>- env. 45 000 pi</a:t>
            </a:r>
            <a:r>
              <a:rPr lang="fr-CA" sz="1600" baseline="30000">
                <a:solidFill>
                  <a:srgbClr val="4D4D4D"/>
                </a:solidFill>
                <a:latin typeface="Poppins"/>
                <a:cs typeface="Calibri Light"/>
              </a:rPr>
              <a:t>2</a:t>
            </a:r>
            <a:r>
              <a:rPr lang="fr-CA" sz="1600">
                <a:solidFill>
                  <a:srgbClr val="4D4D4D"/>
                </a:solidFill>
                <a:latin typeface="Poppins"/>
                <a:cs typeface="Calibri Light"/>
              </a:rPr>
              <a:t> total </a:t>
            </a:r>
          </a:p>
          <a:p>
            <a:r>
              <a:rPr lang="fr-CA" sz="1600">
                <a:solidFill>
                  <a:srgbClr val="4D4D4D"/>
                </a:solidFill>
                <a:latin typeface="Poppins"/>
                <a:cs typeface="Calibri Light"/>
              </a:rPr>
              <a:t>sur 3 étages</a:t>
            </a:r>
            <a:endParaRPr lang="fr-CA" sz="1600">
              <a:latin typeface="Poppins"/>
              <a:cs typeface="Poppins"/>
            </a:endParaRPr>
          </a:p>
          <a:p>
            <a:pPr marL="0" indent="0">
              <a:buNone/>
            </a:pPr>
            <a:endParaRPr lang="fr-CA" sz="1600">
              <a:solidFill>
                <a:srgbClr val="4D4D4D"/>
              </a:solidFill>
              <a:latin typeface="Poppins"/>
              <a:cs typeface="Calibri Light"/>
            </a:endParaRPr>
          </a:p>
          <a:p>
            <a:pPr marL="0" indent="0">
              <a:buNone/>
            </a:pPr>
            <a:endParaRPr lang="fr-CA" b="1">
              <a:solidFill>
                <a:srgbClr val="4D4D4D"/>
              </a:solidFill>
              <a:latin typeface="Poppins"/>
              <a:cs typeface="Calibri Light"/>
            </a:endParaRPr>
          </a:p>
          <a:p>
            <a:pPr marL="128905" indent="-128905">
              <a:buClr>
                <a:srgbClr val="75D1A2"/>
              </a:buClr>
            </a:pPr>
            <a:endParaRPr lang="en-US">
              <a:latin typeface="Poppins"/>
              <a:cs typeface="Calibri Light"/>
            </a:endParaRPr>
          </a:p>
          <a:p>
            <a:pPr marL="128905" indent="-128905">
              <a:buClr>
                <a:srgbClr val="75D1A2"/>
              </a:buClr>
            </a:pPr>
            <a:endParaRPr lang="en-US" sz="1600">
              <a:latin typeface="Poppins"/>
              <a:cs typeface="Calibri Light"/>
            </a:endParaRPr>
          </a:p>
        </p:txBody>
      </p:sp>
    </p:spTree>
    <p:extLst>
      <p:ext uri="{BB962C8B-B14F-4D97-AF65-F5344CB8AC3E}">
        <p14:creationId xmlns:p14="http://schemas.microsoft.com/office/powerpoint/2010/main" val="2732687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A1C9B74-A0B8-4EC6-CCDA-1D7CAAC36E66}"/>
              </a:ext>
            </a:extLst>
          </p:cNvPr>
          <p:cNvSpPr txBox="1"/>
          <p:nvPr/>
        </p:nvSpPr>
        <p:spPr>
          <a:xfrm>
            <a:off x="732591" y="705744"/>
            <a:ext cx="5639180" cy="523220"/>
          </a:xfrm>
          <a:prstGeom prst="rect">
            <a:avLst/>
          </a:prstGeom>
          <a:noFill/>
        </p:spPr>
        <p:txBody>
          <a:bodyPr wrap="square" rtlCol="0">
            <a:spAutoFit/>
          </a:bodyPr>
          <a:lstStyle/>
          <a:p>
            <a:r>
              <a:rPr lang="fr-CA" sz="2800">
                <a:solidFill>
                  <a:srgbClr val="0E4E2A"/>
                </a:solidFill>
                <a:latin typeface="Poppins ExtraBold" panose="00000900000000000000" pitchFamily="2" charset="0"/>
                <a:cs typeface="Poppins ExtraBold" panose="00000900000000000000" pitchFamily="2" charset="0"/>
              </a:rPr>
              <a:t>MAISON COMMUNAUTAIRE</a:t>
            </a:r>
          </a:p>
        </p:txBody>
      </p:sp>
      <p:pic>
        <p:nvPicPr>
          <p:cNvPr id="6" name="Image 5" descr="Une image contenant plante&#10;&#10;Description générée automatiquement avec une confiance moyenne">
            <a:extLst>
              <a:ext uri="{FF2B5EF4-FFF2-40B4-BE49-F238E27FC236}">
                <a16:creationId xmlns:a16="http://schemas.microsoft.com/office/drawing/2014/main" id="{3900753E-A25D-3FBA-DC3B-E4605BD8DC1C}"/>
              </a:ext>
            </a:extLst>
          </p:cNvPr>
          <p:cNvPicPr>
            <a:picLocks noChangeAspect="1"/>
          </p:cNvPicPr>
          <p:nvPr/>
        </p:nvPicPr>
        <p:blipFill rotWithShape="1">
          <a:blip r:embed="rId2">
            <a:extLst>
              <a:ext uri="{28A0092B-C50C-407E-A947-70E740481C1C}">
                <a14:useLocalDpi xmlns:a14="http://schemas.microsoft.com/office/drawing/2010/main" val="0"/>
              </a:ext>
            </a:extLst>
          </a:blip>
          <a:srcRect t="23923"/>
          <a:stretch/>
        </p:blipFill>
        <p:spPr>
          <a:xfrm rot="5400000">
            <a:off x="314563" y="595743"/>
            <a:ext cx="1166892" cy="743222"/>
          </a:xfrm>
          <a:prstGeom prst="rect">
            <a:avLst/>
          </a:prstGeom>
        </p:spPr>
      </p:pic>
      <p:pic>
        <p:nvPicPr>
          <p:cNvPr id="4" name="Image 3" descr="Une image contenant plein air, ciel, nuage, bâtiment&#10;&#10;Description générée automatiquement">
            <a:extLst>
              <a:ext uri="{FF2B5EF4-FFF2-40B4-BE49-F238E27FC236}">
                <a16:creationId xmlns:a16="http://schemas.microsoft.com/office/drawing/2014/main" id="{4135C39E-AA14-C3FD-2E21-A0F5B920ED65}"/>
              </a:ext>
            </a:extLst>
          </p:cNvPr>
          <p:cNvPicPr>
            <a:picLocks noChangeAspect="1"/>
          </p:cNvPicPr>
          <p:nvPr/>
        </p:nvPicPr>
        <p:blipFill rotWithShape="1">
          <a:blip r:embed="rId3">
            <a:extLst>
              <a:ext uri="{28A0092B-C50C-407E-A947-70E740481C1C}">
                <a14:useLocalDpi xmlns:a14="http://schemas.microsoft.com/office/drawing/2010/main" val="0"/>
              </a:ext>
            </a:extLst>
          </a:blip>
          <a:srcRect l="44" t="373" r="4319"/>
          <a:stretch/>
        </p:blipFill>
        <p:spPr>
          <a:xfrm>
            <a:off x="7464582" y="2030709"/>
            <a:ext cx="4767790" cy="2811899"/>
          </a:xfrm>
          <a:prstGeom prst="rect">
            <a:avLst/>
          </a:prstGeom>
        </p:spPr>
      </p:pic>
      <p:pic>
        <p:nvPicPr>
          <p:cNvPr id="10" name="Image 9" descr="Une image contenant habits, personne, mur, chaussures&#10;&#10;Description générée automatiquement">
            <a:extLst>
              <a:ext uri="{FF2B5EF4-FFF2-40B4-BE49-F238E27FC236}">
                <a16:creationId xmlns:a16="http://schemas.microsoft.com/office/drawing/2014/main" id="{2B5AF57B-F051-D6C0-3C11-6FF4C26037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8752" y="-119774"/>
            <a:ext cx="2964181" cy="2068752"/>
          </a:xfrm>
          <a:prstGeom prst="rect">
            <a:avLst/>
          </a:prstGeom>
        </p:spPr>
      </p:pic>
      <p:sp>
        <p:nvSpPr>
          <p:cNvPr id="2" name="ZoneTexte 1">
            <a:extLst>
              <a:ext uri="{FF2B5EF4-FFF2-40B4-BE49-F238E27FC236}">
                <a16:creationId xmlns:a16="http://schemas.microsoft.com/office/drawing/2014/main" id="{3134DF8D-C9C2-5A5A-4AB9-C289D6ABCC31}"/>
              </a:ext>
            </a:extLst>
          </p:cNvPr>
          <p:cNvSpPr txBox="1"/>
          <p:nvPr/>
        </p:nvSpPr>
        <p:spPr>
          <a:xfrm>
            <a:off x="732591" y="2393000"/>
            <a:ext cx="6491141" cy="2369880"/>
          </a:xfrm>
          <a:prstGeom prst="rect">
            <a:avLst/>
          </a:prstGeom>
          <a:noFill/>
        </p:spPr>
        <p:txBody>
          <a:bodyPr wrap="square" lIns="91440" tIns="45720" rIns="91440" bIns="45720" rtlCol="0" anchor="t">
            <a:spAutoFit/>
          </a:bodyPr>
          <a:lstStyle/>
          <a:p>
            <a:pPr>
              <a:buClr>
                <a:srgbClr val="0E4E2A"/>
              </a:buClr>
            </a:pPr>
            <a:r>
              <a:rPr lang="fr-CA" sz="2000" b="1">
                <a:solidFill>
                  <a:srgbClr val="0E4E2A"/>
                </a:solidFill>
                <a:latin typeface="Poppins"/>
                <a:cs typeface="Poppins"/>
              </a:rPr>
              <a:t>Financement :</a:t>
            </a:r>
          </a:p>
          <a:p>
            <a:pPr marL="285750" indent="-285750">
              <a:buFont typeface="Calibri"/>
              <a:buChar char="-"/>
            </a:pPr>
            <a:r>
              <a:rPr lang="fr-CA" sz="1600">
                <a:latin typeface="Poppins"/>
                <a:cs typeface="Poppins"/>
              </a:rPr>
              <a:t>Investissement de </a:t>
            </a:r>
            <a:r>
              <a:rPr lang="fr-CA" sz="1600" b="1">
                <a:solidFill>
                  <a:srgbClr val="0E4E2A"/>
                </a:solidFill>
                <a:latin typeface="Poppins"/>
                <a:cs typeface="Poppins"/>
              </a:rPr>
              <a:t>450 000$</a:t>
            </a:r>
            <a:r>
              <a:rPr lang="fr-CA" sz="1600">
                <a:latin typeface="Poppins"/>
                <a:cs typeface="Poppins"/>
              </a:rPr>
              <a:t> sur 3 ans de la Fondation Lucie et André Chagnon;</a:t>
            </a:r>
            <a:endParaRPr lang="fr-CA" sz="1600">
              <a:latin typeface="Poppins" panose="00000500000000000000" pitchFamily="2" charset="0"/>
              <a:cs typeface="Poppins" panose="00000500000000000000" pitchFamily="2" charset="0"/>
            </a:endParaRPr>
          </a:p>
          <a:p>
            <a:pPr marL="285750" indent="-285750">
              <a:buFont typeface="Calibri"/>
              <a:buChar char="-"/>
            </a:pPr>
            <a:r>
              <a:rPr lang="fr-CA" sz="1600">
                <a:latin typeface="Poppins"/>
                <a:cs typeface="Poppins"/>
              </a:rPr>
              <a:t>Obtention du fonds </a:t>
            </a:r>
            <a:r>
              <a:rPr lang="fr-CA" sz="1600" err="1">
                <a:latin typeface="Poppins"/>
                <a:cs typeface="Poppins"/>
              </a:rPr>
              <a:t>Innogec</a:t>
            </a:r>
            <a:r>
              <a:rPr lang="fr-CA" sz="1600">
                <a:latin typeface="Poppins"/>
                <a:cs typeface="Poppins"/>
              </a:rPr>
              <a:t> de </a:t>
            </a:r>
            <a:r>
              <a:rPr lang="fr-CA" sz="1600" b="1">
                <a:solidFill>
                  <a:srgbClr val="0E4E2A"/>
                </a:solidFill>
                <a:latin typeface="Poppins"/>
                <a:cs typeface="Poppins"/>
              </a:rPr>
              <a:t>30 000$ </a:t>
            </a:r>
            <a:r>
              <a:rPr lang="fr-CA" sz="1600">
                <a:latin typeface="Poppins"/>
                <a:cs typeface="Poppins"/>
              </a:rPr>
              <a:t>; </a:t>
            </a:r>
            <a:endParaRPr lang="fr-CA" sz="1600">
              <a:latin typeface="Poppins" panose="00000500000000000000" pitchFamily="2" charset="0"/>
              <a:cs typeface="Poppins" panose="00000500000000000000" pitchFamily="2" charset="0"/>
            </a:endParaRPr>
          </a:p>
          <a:p>
            <a:pPr marL="285750" indent="-285750">
              <a:buFont typeface="Calibri"/>
              <a:buChar char="-"/>
            </a:pPr>
            <a:r>
              <a:rPr lang="fr-CA" sz="1600">
                <a:latin typeface="Poppins"/>
                <a:cs typeface="Poppins"/>
              </a:rPr>
              <a:t>Dépôt de </a:t>
            </a:r>
            <a:r>
              <a:rPr lang="fr-CA" sz="1600" b="1">
                <a:solidFill>
                  <a:srgbClr val="0E4E2A"/>
                </a:solidFill>
                <a:latin typeface="Poppins"/>
                <a:cs typeface="Poppins"/>
              </a:rPr>
              <a:t>11M$</a:t>
            </a:r>
            <a:r>
              <a:rPr lang="fr-CA" sz="1600">
                <a:latin typeface="Poppins"/>
                <a:cs typeface="Poppins"/>
              </a:rPr>
              <a:t> au programme Bâtiments communautaires verts et inclusifs (BCVI);</a:t>
            </a:r>
            <a:endParaRPr lang="fr-CA" sz="1600">
              <a:latin typeface="Poppins" panose="00000500000000000000" pitchFamily="2" charset="0"/>
              <a:cs typeface="Poppins" panose="00000500000000000000" pitchFamily="2" charset="0"/>
            </a:endParaRPr>
          </a:p>
          <a:p>
            <a:pPr marL="285750" indent="-285750">
              <a:buFont typeface="Calibri"/>
              <a:buChar char="-"/>
            </a:pPr>
            <a:r>
              <a:rPr lang="fr-CA" sz="1600">
                <a:latin typeface="Poppins"/>
                <a:cs typeface="Poppins"/>
              </a:rPr>
              <a:t>Dépôt de </a:t>
            </a:r>
            <a:r>
              <a:rPr lang="fr-CA" sz="1600" b="1">
                <a:solidFill>
                  <a:srgbClr val="0E4E2A"/>
                </a:solidFill>
                <a:latin typeface="Poppins"/>
                <a:cs typeface="Poppins"/>
              </a:rPr>
              <a:t>100 000$</a:t>
            </a:r>
            <a:r>
              <a:rPr lang="fr-CA" sz="1600">
                <a:latin typeface="Poppins"/>
                <a:cs typeface="Poppins"/>
              </a:rPr>
              <a:t> au programme de préparation à l'investissement (PPI).</a:t>
            </a:r>
            <a:endParaRPr lang="fr-CA" sz="1600">
              <a:latin typeface="Poppins" panose="00000500000000000000" pitchFamily="2" charset="0"/>
              <a:cs typeface="Poppins" panose="00000500000000000000" pitchFamily="2" charset="0"/>
            </a:endParaRPr>
          </a:p>
          <a:p>
            <a:endParaRPr lang="fr-CA" sz="1600">
              <a:latin typeface="Poppins" panose="00000500000000000000" pitchFamily="2" charset="0"/>
              <a:cs typeface="Poppins" panose="00000500000000000000" pitchFamily="2" charset="0"/>
            </a:endParaRPr>
          </a:p>
        </p:txBody>
      </p:sp>
      <p:pic>
        <p:nvPicPr>
          <p:cNvPr id="7" name="Image 7">
            <a:extLst>
              <a:ext uri="{FF2B5EF4-FFF2-40B4-BE49-F238E27FC236}">
                <a16:creationId xmlns:a16="http://schemas.microsoft.com/office/drawing/2014/main" id="{84ACD9E8-491F-11EC-EE5D-8D65F4CA2581}"/>
              </a:ext>
            </a:extLst>
          </p:cNvPr>
          <p:cNvPicPr>
            <a:picLocks noChangeAspect="1"/>
          </p:cNvPicPr>
          <p:nvPr/>
        </p:nvPicPr>
        <p:blipFill rotWithShape="1">
          <a:blip r:embed="rId5"/>
          <a:srcRect l="4494" t="24576" r="749" b="18764"/>
          <a:stretch/>
        </p:blipFill>
        <p:spPr>
          <a:xfrm>
            <a:off x="10081292" y="-120510"/>
            <a:ext cx="2599355" cy="2072379"/>
          </a:xfrm>
          <a:prstGeom prst="rect">
            <a:avLst/>
          </a:prstGeom>
        </p:spPr>
      </p:pic>
      <p:pic>
        <p:nvPicPr>
          <p:cNvPr id="8" name="Image 8">
            <a:extLst>
              <a:ext uri="{FF2B5EF4-FFF2-40B4-BE49-F238E27FC236}">
                <a16:creationId xmlns:a16="http://schemas.microsoft.com/office/drawing/2014/main" id="{0F3B78D2-0A80-86D2-E941-D2795BC59ABC}"/>
              </a:ext>
            </a:extLst>
          </p:cNvPr>
          <p:cNvPicPr>
            <a:picLocks noChangeAspect="1"/>
          </p:cNvPicPr>
          <p:nvPr/>
        </p:nvPicPr>
        <p:blipFill rotWithShape="1">
          <a:blip r:embed="rId6"/>
          <a:srcRect t="64" r="4600"/>
          <a:stretch/>
        </p:blipFill>
        <p:spPr>
          <a:xfrm>
            <a:off x="7465671" y="4912363"/>
            <a:ext cx="2617024" cy="2056084"/>
          </a:xfrm>
          <a:prstGeom prst="rect">
            <a:avLst/>
          </a:prstGeom>
        </p:spPr>
      </p:pic>
      <p:pic>
        <p:nvPicPr>
          <p:cNvPr id="5" name="Image 6">
            <a:extLst>
              <a:ext uri="{FF2B5EF4-FFF2-40B4-BE49-F238E27FC236}">
                <a16:creationId xmlns:a16="http://schemas.microsoft.com/office/drawing/2014/main" id="{8BD554DF-DC5E-4AE4-056C-877B145AF73E}"/>
              </a:ext>
            </a:extLst>
          </p:cNvPr>
          <p:cNvPicPr>
            <a:picLocks noChangeAspect="1"/>
          </p:cNvPicPr>
          <p:nvPr/>
        </p:nvPicPr>
        <p:blipFill rotWithShape="1">
          <a:blip r:embed="rId7"/>
          <a:srcRect l="17847" r="283" b="-413"/>
          <a:stretch/>
        </p:blipFill>
        <p:spPr>
          <a:xfrm>
            <a:off x="9745252" y="4910701"/>
            <a:ext cx="2488142" cy="1993707"/>
          </a:xfrm>
          <a:prstGeom prst="rect">
            <a:avLst/>
          </a:prstGeom>
        </p:spPr>
      </p:pic>
      <p:sp>
        <p:nvSpPr>
          <p:cNvPr id="11" name="ZoneTexte 10">
            <a:extLst>
              <a:ext uri="{FF2B5EF4-FFF2-40B4-BE49-F238E27FC236}">
                <a16:creationId xmlns:a16="http://schemas.microsoft.com/office/drawing/2014/main" id="{E0E4C743-7165-6A19-2555-E020070994FE}"/>
              </a:ext>
            </a:extLst>
          </p:cNvPr>
          <p:cNvSpPr txBox="1"/>
          <p:nvPr/>
        </p:nvSpPr>
        <p:spPr>
          <a:xfrm>
            <a:off x="732591" y="4640576"/>
            <a:ext cx="6491140" cy="2601587"/>
          </a:xfrm>
          <a:prstGeom prst="rect">
            <a:avLst/>
          </a:prstGeom>
          <a:noFill/>
        </p:spPr>
        <p:txBody>
          <a:bodyPr wrap="square" lIns="91440" tIns="45720" rIns="91440" bIns="45720" rtlCol="0" anchor="t">
            <a:spAutoFit/>
          </a:bodyPr>
          <a:lstStyle/>
          <a:p>
            <a:pPr>
              <a:buClr>
                <a:srgbClr val="0E4E2A"/>
              </a:buClr>
            </a:pPr>
            <a:r>
              <a:rPr lang="fr-CA" sz="2000" b="1">
                <a:solidFill>
                  <a:srgbClr val="0E4E2A"/>
                </a:solidFill>
                <a:latin typeface="Poppins"/>
                <a:cs typeface="Poppins"/>
              </a:rPr>
              <a:t>Développement du projet:</a:t>
            </a:r>
          </a:p>
          <a:p>
            <a:pPr marL="342900" indent="-342900">
              <a:buFont typeface="Calibri"/>
              <a:buChar char="-"/>
            </a:pPr>
            <a:r>
              <a:rPr lang="fr-CA" sz="1600">
                <a:solidFill>
                  <a:srgbClr val="0E4E2A"/>
                </a:solidFill>
                <a:latin typeface="Poppins"/>
                <a:cs typeface="Poppins"/>
              </a:rPr>
              <a:t>5</a:t>
            </a:r>
            <a:r>
              <a:rPr lang="fr-CA" sz="1600">
                <a:latin typeface="Poppins"/>
                <a:cs typeface="Poppins"/>
              </a:rPr>
              <a:t> rencontres du comité Maison communautaire </a:t>
            </a:r>
          </a:p>
          <a:p>
            <a:pPr marL="285750" indent="-285750">
              <a:buFont typeface="Calibri"/>
              <a:buChar char="-"/>
            </a:pPr>
            <a:r>
              <a:rPr lang="fr-CA" sz="1600">
                <a:latin typeface="Poppins"/>
                <a:cs typeface="Poppins"/>
              </a:rPr>
              <a:t>Constitution de l'OBNL de développement immobilier communautaire , </a:t>
            </a:r>
            <a:r>
              <a:rPr lang="fr-CA" sz="1600" b="1" i="1">
                <a:solidFill>
                  <a:srgbClr val="0E4E2A"/>
                </a:solidFill>
                <a:latin typeface="Poppins"/>
                <a:cs typeface="Poppins"/>
              </a:rPr>
              <a:t>Saint-Michel, quartier de l'innovation sociale (SMQIS)</a:t>
            </a:r>
            <a:r>
              <a:rPr lang="fr-CA" sz="1600" i="1">
                <a:solidFill>
                  <a:srgbClr val="0E4E2A"/>
                </a:solidFill>
                <a:latin typeface="Poppins"/>
                <a:cs typeface="Poppins"/>
              </a:rPr>
              <a:t>;</a:t>
            </a:r>
            <a:r>
              <a:rPr lang="fr-CA" sz="1600">
                <a:latin typeface="Poppins"/>
                <a:cs typeface="Poppins"/>
              </a:rPr>
              <a:t> </a:t>
            </a:r>
            <a:endParaRPr lang="fr-CA" sz="1600">
              <a:latin typeface="Poppins" panose="00000500000000000000" pitchFamily="2" charset="0"/>
              <a:cs typeface="Poppins" panose="00000500000000000000" pitchFamily="2" charset="0"/>
            </a:endParaRPr>
          </a:p>
          <a:p>
            <a:pPr marL="285750" indent="-285750">
              <a:buFont typeface="Calibri"/>
              <a:buChar char="-"/>
            </a:pPr>
            <a:r>
              <a:rPr lang="fr-CA" sz="1600">
                <a:latin typeface="Poppins"/>
                <a:cs typeface="Poppins"/>
              </a:rPr>
              <a:t>Accompagnement du groupe de ressources techniques, </a:t>
            </a:r>
            <a:r>
              <a:rPr lang="fr-CA" sz="1600" b="1" i="1">
                <a:solidFill>
                  <a:srgbClr val="0E4E2A"/>
                </a:solidFill>
                <a:latin typeface="Poppins"/>
                <a:cs typeface="Poppins"/>
              </a:rPr>
              <a:t>Bâtir son quartier</a:t>
            </a:r>
            <a:r>
              <a:rPr lang="fr-CA" sz="1600">
                <a:latin typeface="Poppins"/>
                <a:cs typeface="Poppins"/>
              </a:rPr>
              <a:t>. </a:t>
            </a:r>
            <a:r>
              <a:rPr lang="fr-CA" sz="1600" i="1">
                <a:latin typeface="Poppins"/>
                <a:cs typeface="Poppins"/>
              </a:rPr>
              <a:t> </a:t>
            </a:r>
            <a:endParaRPr lang="fr-CA" sz="1600" i="1">
              <a:latin typeface="Poppins" panose="00000500000000000000" pitchFamily="2" charset="0"/>
              <a:cs typeface="Poppins" panose="00000500000000000000" pitchFamily="2" charset="0"/>
            </a:endParaRPr>
          </a:p>
          <a:p>
            <a:pPr marL="285750" indent="-285750">
              <a:buFont typeface="Calibri"/>
              <a:buChar char="-"/>
            </a:pPr>
            <a:endParaRPr lang="fr-CA" sz="1600" b="1" i="1">
              <a:solidFill>
                <a:srgbClr val="0E4E2A"/>
              </a:solidFill>
              <a:latin typeface="Poppins" panose="00000500000000000000" pitchFamily="2" charset="0"/>
              <a:cs typeface="Poppins" panose="00000500000000000000" pitchFamily="2" charset="0"/>
            </a:endParaRPr>
          </a:p>
          <a:p>
            <a:pPr marL="285750" indent="-285750">
              <a:buFont typeface="Calibri"/>
              <a:buChar char="-"/>
            </a:pPr>
            <a:endParaRPr lang="fr-CA" sz="1600" b="1" i="1">
              <a:solidFill>
                <a:srgbClr val="0E4E2A"/>
              </a:solidFill>
              <a:latin typeface="Poppins" panose="00000500000000000000" pitchFamily="2" charset="0"/>
              <a:cs typeface="Poppins" panose="00000500000000000000" pitchFamily="2" charset="0"/>
            </a:endParaRPr>
          </a:p>
          <a:p>
            <a:endParaRPr lang="fr-CA" sz="1600">
              <a:latin typeface="Poppins" panose="00000500000000000000" pitchFamily="2" charset="0"/>
              <a:cs typeface="Poppins" panose="00000500000000000000" pitchFamily="2" charset="0"/>
            </a:endParaRPr>
          </a:p>
        </p:txBody>
      </p:sp>
      <p:sp>
        <p:nvSpPr>
          <p:cNvPr id="12" name="ZoneTexte 11">
            <a:extLst>
              <a:ext uri="{FF2B5EF4-FFF2-40B4-BE49-F238E27FC236}">
                <a16:creationId xmlns:a16="http://schemas.microsoft.com/office/drawing/2014/main" id="{7A947E68-18B2-E585-00CB-739C0944A95B}"/>
              </a:ext>
            </a:extLst>
          </p:cNvPr>
          <p:cNvSpPr txBox="1"/>
          <p:nvPr/>
        </p:nvSpPr>
        <p:spPr>
          <a:xfrm>
            <a:off x="732591" y="1589124"/>
            <a:ext cx="6360513" cy="892552"/>
          </a:xfrm>
          <a:prstGeom prst="rect">
            <a:avLst/>
          </a:prstGeom>
          <a:noFill/>
        </p:spPr>
        <p:txBody>
          <a:bodyPr wrap="square" lIns="91440" tIns="45720" rIns="91440" bIns="45720" rtlCol="0" anchor="t">
            <a:spAutoFit/>
          </a:bodyPr>
          <a:lstStyle/>
          <a:p>
            <a:pPr>
              <a:buClr>
                <a:srgbClr val="0E4E2A"/>
              </a:buClr>
            </a:pPr>
            <a:r>
              <a:rPr lang="fr-CA" sz="2000" b="1">
                <a:solidFill>
                  <a:srgbClr val="0E4E2A"/>
                </a:solidFill>
                <a:latin typeface="Poppins"/>
                <a:cs typeface="Poppins"/>
              </a:rPr>
              <a:t>Représentation :</a:t>
            </a:r>
          </a:p>
          <a:p>
            <a:pPr marL="285750" indent="-285750">
              <a:buFont typeface="Calibri"/>
              <a:buChar char="-"/>
            </a:pPr>
            <a:r>
              <a:rPr lang="fr-CA" sz="1600">
                <a:latin typeface="Poppins"/>
                <a:cs typeface="Poppins"/>
              </a:rPr>
              <a:t>Évènement 6 à 8 de réseautage </a:t>
            </a:r>
            <a:endParaRPr lang="fr-CA" sz="1600">
              <a:latin typeface="Poppins" panose="00000500000000000000" pitchFamily="2" charset="0"/>
              <a:cs typeface="Poppins" panose="00000500000000000000" pitchFamily="2" charset="0"/>
            </a:endParaRPr>
          </a:p>
          <a:p>
            <a:pPr marL="285750" indent="-285750">
              <a:buFont typeface="Calibri"/>
              <a:buChar char="-"/>
            </a:pPr>
            <a:endParaRPr lang="fr-CA" sz="160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139566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8F0E3"/>
        </a:solidFill>
        <a:effectLst/>
      </p:bgPr>
    </p:bg>
    <p:spTree>
      <p:nvGrpSpPr>
        <p:cNvPr id="1" name=""/>
        <p:cNvGrpSpPr/>
        <p:nvPr/>
      </p:nvGrpSpPr>
      <p:grpSpPr>
        <a:xfrm>
          <a:off x="0" y="0"/>
          <a:ext cx="0" cy="0"/>
          <a:chOff x="0" y="0"/>
          <a:chExt cx="0" cy="0"/>
        </a:xfrm>
      </p:grpSpPr>
      <p:pic>
        <p:nvPicPr>
          <p:cNvPr id="5" name="Image 4" descr="Une image contenant plante&#10;&#10;Description générée automatiquement">
            <a:extLst>
              <a:ext uri="{FF2B5EF4-FFF2-40B4-BE49-F238E27FC236}">
                <a16:creationId xmlns:a16="http://schemas.microsoft.com/office/drawing/2014/main" id="{F7F1CA7F-D6CF-CCD8-D65B-BCCE88D465F4}"/>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2691330" y="1000518"/>
            <a:ext cx="7844741" cy="9270243"/>
          </a:xfrm>
          <a:prstGeom prst="rect">
            <a:avLst/>
          </a:prstGeom>
        </p:spPr>
      </p:pic>
      <p:sp>
        <p:nvSpPr>
          <p:cNvPr id="6" name="ZoneTexte 5">
            <a:extLst>
              <a:ext uri="{FF2B5EF4-FFF2-40B4-BE49-F238E27FC236}">
                <a16:creationId xmlns:a16="http://schemas.microsoft.com/office/drawing/2014/main" id="{702A37D0-6BAF-6F93-2519-61D7E943CE19}"/>
              </a:ext>
            </a:extLst>
          </p:cNvPr>
          <p:cNvSpPr txBox="1"/>
          <p:nvPr/>
        </p:nvSpPr>
        <p:spPr>
          <a:xfrm>
            <a:off x="455225" y="2459504"/>
            <a:ext cx="7943801" cy="1569660"/>
          </a:xfrm>
          <a:prstGeom prst="rect">
            <a:avLst/>
          </a:prstGeom>
          <a:noFill/>
        </p:spPr>
        <p:txBody>
          <a:bodyPr wrap="square" rtlCol="0">
            <a:spAutoFit/>
          </a:bodyPr>
          <a:lstStyle/>
          <a:p>
            <a:r>
              <a:rPr lang="fr-CA" sz="4800">
                <a:solidFill>
                  <a:srgbClr val="0E4E2A"/>
                </a:solidFill>
                <a:latin typeface="Poppins Black" panose="00000A00000000000000" pitchFamily="2" charset="0"/>
                <a:cs typeface="Poppins Black" panose="00000A00000000000000" pitchFamily="2" charset="0"/>
              </a:rPr>
              <a:t>MOT DE BIENVENUE ET OUVERTURE</a:t>
            </a:r>
          </a:p>
        </p:txBody>
      </p:sp>
    </p:spTree>
    <p:extLst>
      <p:ext uri="{BB962C8B-B14F-4D97-AF65-F5344CB8AC3E}">
        <p14:creationId xmlns:p14="http://schemas.microsoft.com/office/powerpoint/2010/main" val="2051086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A1C9B74-A0B8-4EC6-CCDA-1D7CAAC36E66}"/>
              </a:ext>
            </a:extLst>
          </p:cNvPr>
          <p:cNvSpPr txBox="1"/>
          <p:nvPr/>
        </p:nvSpPr>
        <p:spPr>
          <a:xfrm>
            <a:off x="732591" y="705744"/>
            <a:ext cx="5639180" cy="523220"/>
          </a:xfrm>
          <a:prstGeom prst="rect">
            <a:avLst/>
          </a:prstGeom>
          <a:noFill/>
        </p:spPr>
        <p:txBody>
          <a:bodyPr wrap="square" rtlCol="0">
            <a:spAutoFit/>
          </a:bodyPr>
          <a:lstStyle/>
          <a:p>
            <a:r>
              <a:rPr lang="fr-CA" sz="2800">
                <a:solidFill>
                  <a:srgbClr val="0E4E2A"/>
                </a:solidFill>
                <a:latin typeface="Poppins ExtraBold" panose="00000900000000000000" pitchFamily="2" charset="0"/>
                <a:cs typeface="Poppins ExtraBold" panose="00000900000000000000" pitchFamily="2" charset="0"/>
              </a:rPr>
              <a:t>SERRE 4 SAISONS </a:t>
            </a:r>
          </a:p>
        </p:txBody>
      </p:sp>
      <p:pic>
        <p:nvPicPr>
          <p:cNvPr id="6" name="Image 5" descr="Une image contenant plante&#10;&#10;Description générée automatiquement avec une confiance moyenne">
            <a:extLst>
              <a:ext uri="{FF2B5EF4-FFF2-40B4-BE49-F238E27FC236}">
                <a16:creationId xmlns:a16="http://schemas.microsoft.com/office/drawing/2014/main" id="{3900753E-A25D-3FBA-DC3B-E4605BD8DC1C}"/>
              </a:ext>
            </a:extLst>
          </p:cNvPr>
          <p:cNvPicPr>
            <a:picLocks noChangeAspect="1"/>
          </p:cNvPicPr>
          <p:nvPr/>
        </p:nvPicPr>
        <p:blipFill rotWithShape="1">
          <a:blip r:embed="rId2">
            <a:extLst>
              <a:ext uri="{28A0092B-C50C-407E-A947-70E740481C1C}">
                <a14:useLocalDpi xmlns:a14="http://schemas.microsoft.com/office/drawing/2010/main" val="0"/>
              </a:ext>
            </a:extLst>
          </a:blip>
          <a:srcRect t="23923"/>
          <a:stretch/>
        </p:blipFill>
        <p:spPr>
          <a:xfrm rot="5400000">
            <a:off x="314563" y="595743"/>
            <a:ext cx="1166892" cy="743222"/>
          </a:xfrm>
          <a:prstGeom prst="rect">
            <a:avLst/>
          </a:prstGeom>
        </p:spPr>
      </p:pic>
      <p:sp>
        <p:nvSpPr>
          <p:cNvPr id="7" name="ZoneTexte 6">
            <a:extLst>
              <a:ext uri="{FF2B5EF4-FFF2-40B4-BE49-F238E27FC236}">
                <a16:creationId xmlns:a16="http://schemas.microsoft.com/office/drawing/2014/main" id="{43C920A3-806F-291C-1236-C87AFFD1A18F}"/>
              </a:ext>
            </a:extLst>
          </p:cNvPr>
          <p:cNvSpPr txBox="1"/>
          <p:nvPr/>
        </p:nvSpPr>
        <p:spPr>
          <a:xfrm>
            <a:off x="661068" y="2653225"/>
            <a:ext cx="6710485" cy="3731791"/>
          </a:xfrm>
          <a:prstGeom prst="rect">
            <a:avLst/>
          </a:prstGeom>
          <a:noFill/>
        </p:spPr>
        <p:txBody>
          <a:bodyPr wrap="square" lIns="91440" tIns="45720" rIns="91440" bIns="45720" rtlCol="0" anchor="t">
            <a:spAutoFit/>
          </a:bodyPr>
          <a:lstStyle/>
          <a:p>
            <a:pPr>
              <a:spcBef>
                <a:spcPts val="600"/>
              </a:spcBef>
              <a:buClr>
                <a:srgbClr val="0E4E2A"/>
              </a:buClr>
            </a:pPr>
            <a:r>
              <a:rPr lang="fr-CA" sz="1400" b="1">
                <a:latin typeface="Poppins"/>
                <a:cs typeface="Poppins"/>
              </a:rPr>
              <a:t>BONS COUPS</a:t>
            </a:r>
          </a:p>
          <a:p>
            <a:pPr>
              <a:spcBef>
                <a:spcPts val="300"/>
              </a:spcBef>
              <a:buClr>
                <a:srgbClr val="0E4E2A"/>
              </a:buClr>
            </a:pPr>
            <a:r>
              <a:rPr lang="fr-CA" sz="1600">
                <a:latin typeface="Poppins"/>
                <a:cs typeface="Poppins"/>
              </a:rPr>
              <a:t>Financement Desjardins du Centre-Est de Montréal</a:t>
            </a:r>
          </a:p>
          <a:p>
            <a:pPr>
              <a:spcBef>
                <a:spcPts val="300"/>
              </a:spcBef>
            </a:pPr>
            <a:r>
              <a:rPr lang="fr-CA" sz="1600">
                <a:latin typeface="Poppins"/>
                <a:cs typeface="Poppins"/>
              </a:rPr>
              <a:t>Recrutement d’une chargée de projet </a:t>
            </a:r>
          </a:p>
          <a:p>
            <a:pPr>
              <a:spcBef>
                <a:spcPts val="300"/>
              </a:spcBef>
            </a:pPr>
            <a:r>
              <a:rPr lang="fr-CA" sz="1600">
                <a:latin typeface="Poppins"/>
                <a:cs typeface="Poppins"/>
              </a:rPr>
              <a:t>Rencontres avec plusieurs projets inspirants </a:t>
            </a:r>
          </a:p>
          <a:p>
            <a:pPr>
              <a:spcBef>
                <a:spcPts val="300"/>
              </a:spcBef>
            </a:pPr>
            <a:r>
              <a:rPr lang="fr-CA" sz="1600">
                <a:latin typeface="Poppins"/>
                <a:cs typeface="Poppins"/>
              </a:rPr>
              <a:t>Sélection pour le programme </a:t>
            </a:r>
            <a:r>
              <a:rPr lang="fr-CA" sz="1600" i="1">
                <a:latin typeface="Poppins"/>
                <a:cs typeface="Poppins"/>
              </a:rPr>
              <a:t>S’enraciner</a:t>
            </a:r>
            <a:r>
              <a:rPr lang="fr-CA" sz="1600">
                <a:latin typeface="Poppins"/>
                <a:cs typeface="Poppins"/>
              </a:rPr>
              <a:t> de AU/LAB</a:t>
            </a:r>
          </a:p>
          <a:p>
            <a:pPr>
              <a:spcBef>
                <a:spcPts val="300"/>
              </a:spcBef>
            </a:pPr>
            <a:r>
              <a:rPr lang="fr-CA" sz="1600">
                <a:latin typeface="Poppins"/>
                <a:cs typeface="Poppins"/>
              </a:rPr>
              <a:t>Formation d’un comité de travail  : 3 organismes et 2 citoyennes</a:t>
            </a:r>
            <a:endParaRPr lang="fr-CA" sz="1600">
              <a:latin typeface="Poppins" panose="00000500000000000000" pitchFamily="2" charset="0"/>
              <a:cs typeface="Poppins" panose="00000500000000000000" pitchFamily="2" charset="0"/>
            </a:endParaRPr>
          </a:p>
          <a:p>
            <a:pPr>
              <a:spcBef>
                <a:spcPts val="300"/>
              </a:spcBef>
            </a:pPr>
            <a:r>
              <a:rPr lang="fr-CA" sz="1600">
                <a:latin typeface="Poppins"/>
                <a:cs typeface="Poppins"/>
              </a:rPr>
              <a:t>Présentation du projet lors de l’AGQ  d’avril 2023</a:t>
            </a:r>
            <a:endParaRPr lang="fr-CA" sz="1600">
              <a:latin typeface="Poppins" panose="00000500000000000000" pitchFamily="2" charset="0"/>
              <a:cs typeface="Poppins" panose="00000500000000000000" pitchFamily="2" charset="0"/>
            </a:endParaRPr>
          </a:p>
          <a:p>
            <a:pPr>
              <a:spcBef>
                <a:spcPts val="300"/>
              </a:spcBef>
            </a:pPr>
            <a:endParaRPr lang="fr-CA" sz="1600">
              <a:latin typeface="Poppins" panose="00000500000000000000" pitchFamily="2" charset="0"/>
              <a:cs typeface="Poppins" panose="00000500000000000000" pitchFamily="2" charset="0"/>
            </a:endParaRPr>
          </a:p>
          <a:p>
            <a:pPr>
              <a:spcBef>
                <a:spcPts val="600"/>
              </a:spcBef>
            </a:pPr>
            <a:r>
              <a:rPr lang="fr-CA" sz="1400" b="1">
                <a:latin typeface="Poppins"/>
                <a:cs typeface="Segoe UI"/>
              </a:rPr>
              <a:t>PERSPECTIVES</a:t>
            </a:r>
          </a:p>
          <a:p>
            <a:pPr>
              <a:spcBef>
                <a:spcPts val="300"/>
              </a:spcBef>
            </a:pPr>
            <a:r>
              <a:rPr lang="fr-CA" sz="1600">
                <a:latin typeface="Poppins"/>
                <a:cs typeface="Segoe UI"/>
              </a:rPr>
              <a:t>Veille de financement </a:t>
            </a:r>
            <a:endParaRPr lang="en-US" sz="1600">
              <a:latin typeface="Poppins"/>
              <a:cs typeface="Segoe UI"/>
            </a:endParaRPr>
          </a:p>
          <a:p>
            <a:pPr>
              <a:spcBef>
                <a:spcPts val="300"/>
              </a:spcBef>
            </a:pPr>
            <a:r>
              <a:rPr lang="fr-CA" sz="1600">
                <a:latin typeface="Poppins"/>
                <a:cs typeface="Segoe UI"/>
              </a:rPr>
              <a:t>Établissement de plusieurs scénarios et budgets avec AU/LAB</a:t>
            </a:r>
          </a:p>
          <a:p>
            <a:pPr>
              <a:spcBef>
                <a:spcPts val="300"/>
              </a:spcBef>
            </a:pPr>
            <a:r>
              <a:rPr lang="fr-CA" sz="1600">
                <a:latin typeface="Poppins"/>
                <a:cs typeface="Segoe UI"/>
              </a:rPr>
              <a:t>Planification des étapes de travail du comité</a:t>
            </a:r>
          </a:p>
          <a:p>
            <a:pPr>
              <a:spcBef>
                <a:spcPts val="300"/>
              </a:spcBef>
            </a:pPr>
            <a:r>
              <a:rPr lang="fr-CA" sz="1600">
                <a:latin typeface="Poppins"/>
                <a:cs typeface="Segoe UI"/>
              </a:rPr>
              <a:t>Consultation des </a:t>
            </a:r>
            <a:r>
              <a:rPr lang="fr-CA" sz="1600" err="1">
                <a:latin typeface="Poppins"/>
                <a:cs typeface="Segoe UI"/>
              </a:rPr>
              <a:t>citoyen·ne</a:t>
            </a:r>
            <a:r>
              <a:rPr lang="fr-CA" sz="1600" err="1">
                <a:latin typeface="Poppins"/>
                <a:cs typeface="Poppins"/>
              </a:rPr>
              <a:t>·</a:t>
            </a:r>
            <a:r>
              <a:rPr lang="fr-CA" sz="1600" err="1">
                <a:latin typeface="Poppins"/>
                <a:cs typeface="Segoe UI"/>
              </a:rPr>
              <a:t>s</a:t>
            </a:r>
          </a:p>
        </p:txBody>
      </p:sp>
      <p:pic>
        <p:nvPicPr>
          <p:cNvPr id="4" name="Image 4">
            <a:extLst>
              <a:ext uri="{FF2B5EF4-FFF2-40B4-BE49-F238E27FC236}">
                <a16:creationId xmlns:a16="http://schemas.microsoft.com/office/drawing/2014/main" id="{A884EDEC-7995-A823-EA9F-F4723FFA1DCB}"/>
              </a:ext>
            </a:extLst>
          </p:cNvPr>
          <p:cNvPicPr>
            <a:picLocks noChangeAspect="1"/>
          </p:cNvPicPr>
          <p:nvPr/>
        </p:nvPicPr>
        <p:blipFill rotWithShape="1">
          <a:blip r:embed="rId3"/>
          <a:srcRect l="5194" r="708" b="431"/>
          <a:stretch/>
        </p:blipFill>
        <p:spPr>
          <a:xfrm>
            <a:off x="7666241" y="1635"/>
            <a:ext cx="4432103" cy="3325337"/>
          </a:xfrm>
          <a:prstGeom prst="rect">
            <a:avLst/>
          </a:prstGeom>
        </p:spPr>
      </p:pic>
      <p:pic>
        <p:nvPicPr>
          <p:cNvPr id="5" name="Image 7">
            <a:extLst>
              <a:ext uri="{FF2B5EF4-FFF2-40B4-BE49-F238E27FC236}">
                <a16:creationId xmlns:a16="http://schemas.microsoft.com/office/drawing/2014/main" id="{3A042CB6-560A-EC59-2386-00F41D9F5B37}"/>
              </a:ext>
            </a:extLst>
          </p:cNvPr>
          <p:cNvPicPr>
            <a:picLocks noChangeAspect="1"/>
          </p:cNvPicPr>
          <p:nvPr/>
        </p:nvPicPr>
        <p:blipFill rotWithShape="1">
          <a:blip r:embed="rId4"/>
          <a:srcRect l="1173" t="4532" r="2245" b="51316"/>
          <a:stretch/>
        </p:blipFill>
        <p:spPr>
          <a:xfrm>
            <a:off x="7656447" y="3420581"/>
            <a:ext cx="4440514" cy="3435832"/>
          </a:xfrm>
          <a:prstGeom prst="rect">
            <a:avLst/>
          </a:prstGeom>
        </p:spPr>
      </p:pic>
      <p:sp>
        <p:nvSpPr>
          <p:cNvPr id="8" name="ZoneTexte 7">
            <a:extLst>
              <a:ext uri="{FF2B5EF4-FFF2-40B4-BE49-F238E27FC236}">
                <a16:creationId xmlns:a16="http://schemas.microsoft.com/office/drawing/2014/main" id="{5CEE3623-89CB-C3AA-BB34-34B28A7D22B3}"/>
              </a:ext>
            </a:extLst>
          </p:cNvPr>
          <p:cNvSpPr txBox="1"/>
          <p:nvPr/>
        </p:nvSpPr>
        <p:spPr>
          <a:xfrm>
            <a:off x="1524963" y="1292324"/>
            <a:ext cx="3829556" cy="1056700"/>
          </a:xfrm>
          <a:prstGeom prst="rect">
            <a:avLst/>
          </a:prstGeom>
          <a:noFill/>
        </p:spPr>
        <p:txBody>
          <a:bodyPr wrap="square" lIns="91440" tIns="45720" rIns="91440" bIns="45720" rtlCol="0" anchor="t">
            <a:spAutoFit/>
          </a:bodyPr>
          <a:lstStyle/>
          <a:p>
            <a:pPr>
              <a:spcAft>
                <a:spcPts val="800"/>
              </a:spcAft>
            </a:pPr>
            <a:r>
              <a:rPr lang="fr-CA" sz="2000" b="1">
                <a:solidFill>
                  <a:srgbClr val="0E4E2A"/>
                </a:solidFill>
                <a:latin typeface="Poppins"/>
                <a:cs typeface="Poppins"/>
              </a:rPr>
              <a:t>BONS COUPS ET PERSPECTIVES</a:t>
            </a:r>
            <a:endParaRPr lang="fr-FR">
              <a:latin typeface="Poppins"/>
              <a:cs typeface="Poppins"/>
            </a:endParaRPr>
          </a:p>
          <a:p>
            <a:pPr marL="285750" indent="-285750">
              <a:spcAft>
                <a:spcPts val="800"/>
              </a:spcAft>
              <a:buFont typeface="Calibri"/>
              <a:buChar char="-"/>
            </a:pPr>
            <a:endParaRPr lang="fr-CA" sz="1600" u="sng">
              <a:solidFill>
                <a:srgbClr val="000000"/>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33686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8F0E3"/>
        </a:solidFill>
        <a:effectLst/>
      </p:bgPr>
    </p:bg>
    <p:spTree>
      <p:nvGrpSpPr>
        <p:cNvPr id="1" name=""/>
        <p:cNvGrpSpPr/>
        <p:nvPr/>
      </p:nvGrpSpPr>
      <p:grpSpPr>
        <a:xfrm>
          <a:off x="0" y="0"/>
          <a:ext cx="0" cy="0"/>
          <a:chOff x="0" y="0"/>
          <a:chExt cx="0" cy="0"/>
        </a:xfrm>
      </p:grpSpPr>
      <p:pic>
        <p:nvPicPr>
          <p:cNvPr id="5" name="Image 4" descr="Une image contenant arbre, plein air, forêt, jungle&#10;&#10;Description générée automatiquement">
            <a:extLst>
              <a:ext uri="{FF2B5EF4-FFF2-40B4-BE49-F238E27FC236}">
                <a16:creationId xmlns:a16="http://schemas.microsoft.com/office/drawing/2014/main" id="{181AE2AE-9FEC-8024-F4AF-E76A2E961870}"/>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
        <p:nvSpPr>
          <p:cNvPr id="2" name="ZoneTexte 1">
            <a:extLst>
              <a:ext uri="{FF2B5EF4-FFF2-40B4-BE49-F238E27FC236}">
                <a16:creationId xmlns:a16="http://schemas.microsoft.com/office/drawing/2014/main" id="{8404E49F-4DF4-201E-F569-E9378CCC6B93}"/>
              </a:ext>
            </a:extLst>
          </p:cNvPr>
          <p:cNvSpPr txBox="1"/>
          <p:nvPr/>
        </p:nvSpPr>
        <p:spPr>
          <a:xfrm>
            <a:off x="2975430" y="1905506"/>
            <a:ext cx="8781142" cy="3046988"/>
          </a:xfrm>
          <a:prstGeom prst="rect">
            <a:avLst/>
          </a:prstGeom>
          <a:noFill/>
        </p:spPr>
        <p:txBody>
          <a:bodyPr wrap="square" rtlCol="0">
            <a:spAutoFit/>
          </a:bodyPr>
          <a:lstStyle/>
          <a:p>
            <a:r>
              <a:rPr lang="fr-CA" sz="4800">
                <a:solidFill>
                  <a:srgbClr val="0E4E2A"/>
                </a:solidFill>
                <a:latin typeface="Poppins Black" panose="00000A00000000000000" pitchFamily="2" charset="0"/>
                <a:cs typeface="Poppins Black" panose="00000A00000000000000" pitchFamily="2" charset="0"/>
              </a:rPr>
              <a:t>PROPOSITION ET NOMINATION D’UN VÉRIFICATEUR COMPTABLE POUR 2023-2024</a:t>
            </a:r>
          </a:p>
        </p:txBody>
      </p:sp>
    </p:spTree>
    <p:extLst>
      <p:ext uri="{BB962C8B-B14F-4D97-AF65-F5344CB8AC3E}">
        <p14:creationId xmlns:p14="http://schemas.microsoft.com/office/powerpoint/2010/main" val="67749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A1C9B74-A0B8-4EC6-CCDA-1D7CAAC36E66}"/>
              </a:ext>
            </a:extLst>
          </p:cNvPr>
          <p:cNvSpPr txBox="1"/>
          <p:nvPr/>
        </p:nvSpPr>
        <p:spPr>
          <a:xfrm>
            <a:off x="732591" y="705744"/>
            <a:ext cx="5639180" cy="523220"/>
          </a:xfrm>
          <a:prstGeom prst="rect">
            <a:avLst/>
          </a:prstGeom>
          <a:noFill/>
        </p:spPr>
        <p:txBody>
          <a:bodyPr wrap="square" rtlCol="0">
            <a:spAutoFit/>
          </a:bodyPr>
          <a:lstStyle/>
          <a:p>
            <a:r>
              <a:rPr lang="fr-CA" sz="2800">
                <a:solidFill>
                  <a:srgbClr val="0E4E2A"/>
                </a:solidFill>
                <a:latin typeface="Poppins ExtraBold" panose="00000900000000000000" pitchFamily="2" charset="0"/>
                <a:cs typeface="Poppins ExtraBold" panose="00000900000000000000" pitchFamily="2" charset="0"/>
              </a:rPr>
              <a:t>ESPACE ALIMENTATION</a:t>
            </a:r>
          </a:p>
        </p:txBody>
      </p:sp>
      <p:pic>
        <p:nvPicPr>
          <p:cNvPr id="6" name="Image 5" descr="Une image contenant plante&#10;&#10;Description générée automatiquement avec une confiance moyenne">
            <a:extLst>
              <a:ext uri="{FF2B5EF4-FFF2-40B4-BE49-F238E27FC236}">
                <a16:creationId xmlns:a16="http://schemas.microsoft.com/office/drawing/2014/main" id="{3900753E-A25D-3FBA-DC3B-E4605BD8DC1C}"/>
              </a:ext>
            </a:extLst>
          </p:cNvPr>
          <p:cNvPicPr>
            <a:picLocks noChangeAspect="1"/>
          </p:cNvPicPr>
          <p:nvPr/>
        </p:nvPicPr>
        <p:blipFill rotWithShape="1">
          <a:blip r:embed="rId2">
            <a:extLst>
              <a:ext uri="{28A0092B-C50C-407E-A947-70E740481C1C}">
                <a14:useLocalDpi xmlns:a14="http://schemas.microsoft.com/office/drawing/2010/main" val="0"/>
              </a:ext>
            </a:extLst>
          </a:blip>
          <a:srcRect t="23923"/>
          <a:stretch/>
        </p:blipFill>
        <p:spPr>
          <a:xfrm rot="5400000">
            <a:off x="314563" y="595743"/>
            <a:ext cx="1166892" cy="743222"/>
          </a:xfrm>
          <a:prstGeom prst="rect">
            <a:avLst/>
          </a:prstGeom>
        </p:spPr>
      </p:pic>
      <p:sp>
        <p:nvSpPr>
          <p:cNvPr id="7" name="ZoneTexte 6">
            <a:extLst>
              <a:ext uri="{FF2B5EF4-FFF2-40B4-BE49-F238E27FC236}">
                <a16:creationId xmlns:a16="http://schemas.microsoft.com/office/drawing/2014/main" id="{43C920A3-806F-291C-1236-C87AFFD1A18F}"/>
              </a:ext>
            </a:extLst>
          </p:cNvPr>
          <p:cNvSpPr txBox="1"/>
          <p:nvPr/>
        </p:nvSpPr>
        <p:spPr>
          <a:xfrm>
            <a:off x="835961" y="1944075"/>
            <a:ext cx="6222745" cy="338554"/>
          </a:xfrm>
          <a:prstGeom prst="rect">
            <a:avLst/>
          </a:prstGeom>
          <a:noFill/>
        </p:spPr>
        <p:txBody>
          <a:bodyPr wrap="square" lIns="91440" tIns="45720" rIns="91440" bIns="45720" rtlCol="0" anchor="t">
            <a:spAutoFit/>
          </a:bodyPr>
          <a:lstStyle/>
          <a:p>
            <a:pPr>
              <a:spcBef>
                <a:spcPts val="600"/>
              </a:spcBef>
              <a:buClr>
                <a:srgbClr val="0E4E2A"/>
              </a:buClr>
            </a:pPr>
            <a:endParaRPr lang="fr-CA" sz="1600">
              <a:latin typeface="Poppins"/>
              <a:cs typeface="Poppins"/>
            </a:endParaRPr>
          </a:p>
        </p:txBody>
      </p:sp>
      <p:sp>
        <p:nvSpPr>
          <p:cNvPr id="8" name="ZoneTexte 7">
            <a:extLst>
              <a:ext uri="{FF2B5EF4-FFF2-40B4-BE49-F238E27FC236}">
                <a16:creationId xmlns:a16="http://schemas.microsoft.com/office/drawing/2014/main" id="{B5497AAB-3B98-0A9F-F6C6-EC7862A0A68A}"/>
              </a:ext>
            </a:extLst>
          </p:cNvPr>
          <p:cNvSpPr txBox="1"/>
          <p:nvPr/>
        </p:nvSpPr>
        <p:spPr>
          <a:xfrm>
            <a:off x="1638233" y="1302621"/>
            <a:ext cx="3829556" cy="1056700"/>
          </a:xfrm>
          <a:prstGeom prst="rect">
            <a:avLst/>
          </a:prstGeom>
          <a:noFill/>
        </p:spPr>
        <p:txBody>
          <a:bodyPr wrap="square" lIns="91440" tIns="45720" rIns="91440" bIns="45720" rtlCol="0" anchor="t">
            <a:spAutoFit/>
          </a:bodyPr>
          <a:lstStyle/>
          <a:p>
            <a:pPr>
              <a:spcAft>
                <a:spcPts val="800"/>
              </a:spcAft>
            </a:pPr>
            <a:r>
              <a:rPr lang="fr-CA" sz="2000" b="1">
                <a:solidFill>
                  <a:srgbClr val="0E4E2A"/>
                </a:solidFill>
                <a:latin typeface="Poppins"/>
                <a:cs typeface="Poppins"/>
              </a:rPr>
              <a:t>BONS COUPS ET RÉALISATIONS</a:t>
            </a:r>
            <a:endParaRPr lang="fr-FR">
              <a:latin typeface="Poppins"/>
              <a:cs typeface="Poppins"/>
            </a:endParaRPr>
          </a:p>
          <a:p>
            <a:pPr marL="285750" indent="-285750">
              <a:spcAft>
                <a:spcPts val="800"/>
              </a:spcAft>
              <a:buFont typeface="Calibri"/>
              <a:buChar char="-"/>
            </a:pPr>
            <a:endParaRPr lang="fr-CA" sz="1600" u="sng">
              <a:solidFill>
                <a:srgbClr val="000000"/>
              </a:solidFill>
              <a:latin typeface="Poppins" panose="00000500000000000000" pitchFamily="2" charset="0"/>
              <a:cs typeface="Poppins" panose="00000500000000000000" pitchFamily="2" charset="0"/>
            </a:endParaRPr>
          </a:p>
        </p:txBody>
      </p:sp>
      <p:pic>
        <p:nvPicPr>
          <p:cNvPr id="10" name="Image 10" descr="Une image contenant diagramme&#10;&#10;Description générée automatiquement">
            <a:extLst>
              <a:ext uri="{FF2B5EF4-FFF2-40B4-BE49-F238E27FC236}">
                <a16:creationId xmlns:a16="http://schemas.microsoft.com/office/drawing/2014/main" id="{495A5B7D-7359-0D59-DC10-F349D0EBBDC0}"/>
              </a:ext>
            </a:extLst>
          </p:cNvPr>
          <p:cNvPicPr>
            <a:picLocks noChangeAspect="1"/>
          </p:cNvPicPr>
          <p:nvPr/>
        </p:nvPicPr>
        <p:blipFill rotWithShape="1">
          <a:blip r:embed="rId3"/>
          <a:srcRect t="27874" r="-85"/>
          <a:stretch/>
        </p:blipFill>
        <p:spPr>
          <a:xfrm>
            <a:off x="0" y="2198797"/>
            <a:ext cx="12195478" cy="4915187"/>
          </a:xfrm>
          <a:prstGeom prst="rect">
            <a:avLst/>
          </a:prstGeom>
        </p:spPr>
      </p:pic>
      <p:pic>
        <p:nvPicPr>
          <p:cNvPr id="4" name="Image 4" descr="Une image contenant serre, sol, bâtiment&#10;&#10;Description générée automatiquement">
            <a:extLst>
              <a:ext uri="{FF2B5EF4-FFF2-40B4-BE49-F238E27FC236}">
                <a16:creationId xmlns:a16="http://schemas.microsoft.com/office/drawing/2014/main" id="{D4FFD6BE-AFB3-E136-31B0-674060DE64A4}"/>
              </a:ext>
            </a:extLst>
          </p:cNvPr>
          <p:cNvPicPr>
            <a:picLocks noChangeAspect="1"/>
          </p:cNvPicPr>
          <p:nvPr/>
        </p:nvPicPr>
        <p:blipFill rotWithShape="1">
          <a:blip r:embed="rId4"/>
          <a:srcRect r="426" b="26607"/>
          <a:stretch/>
        </p:blipFill>
        <p:spPr>
          <a:xfrm>
            <a:off x="6116153" y="198828"/>
            <a:ext cx="2200398" cy="2167101"/>
          </a:xfrm>
          <a:prstGeom prst="rect">
            <a:avLst/>
          </a:prstGeom>
        </p:spPr>
      </p:pic>
      <p:pic>
        <p:nvPicPr>
          <p:cNvPr id="9" name="Image 10" descr="Une image contenant sol&#10;&#10;Description générée automatiquement">
            <a:extLst>
              <a:ext uri="{FF2B5EF4-FFF2-40B4-BE49-F238E27FC236}">
                <a16:creationId xmlns:a16="http://schemas.microsoft.com/office/drawing/2014/main" id="{8C40E852-9029-91E5-BA34-CE7472ADAEBF}"/>
              </a:ext>
            </a:extLst>
          </p:cNvPr>
          <p:cNvPicPr>
            <a:picLocks noChangeAspect="1"/>
          </p:cNvPicPr>
          <p:nvPr/>
        </p:nvPicPr>
        <p:blipFill rotWithShape="1">
          <a:blip r:embed="rId5"/>
          <a:srcRect l="9504" t="336" r="4752" b="4"/>
          <a:stretch/>
        </p:blipFill>
        <p:spPr>
          <a:xfrm>
            <a:off x="8371644" y="218583"/>
            <a:ext cx="3068930" cy="2166792"/>
          </a:xfrm>
          <a:prstGeom prst="rect">
            <a:avLst/>
          </a:prstGeom>
        </p:spPr>
      </p:pic>
    </p:spTree>
    <p:extLst>
      <p:ext uri="{BB962C8B-B14F-4D97-AF65-F5344CB8AC3E}">
        <p14:creationId xmlns:p14="http://schemas.microsoft.com/office/powerpoint/2010/main" val="4130451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FE075EF-CDA2-EF49-A177-35E10A10EC03}"/>
              </a:ext>
            </a:extLst>
          </p:cNvPr>
          <p:cNvSpPr txBox="1"/>
          <p:nvPr/>
        </p:nvSpPr>
        <p:spPr>
          <a:xfrm>
            <a:off x="732591" y="705744"/>
            <a:ext cx="5639180" cy="523220"/>
          </a:xfrm>
          <a:prstGeom prst="rect">
            <a:avLst/>
          </a:prstGeom>
          <a:noFill/>
        </p:spPr>
        <p:txBody>
          <a:bodyPr wrap="square" rtlCol="0">
            <a:spAutoFit/>
          </a:bodyPr>
          <a:lstStyle/>
          <a:p>
            <a:r>
              <a:rPr lang="fr-CA" sz="2800">
                <a:solidFill>
                  <a:srgbClr val="0E4E2A"/>
                </a:solidFill>
                <a:latin typeface="Poppins ExtraBold" panose="00000900000000000000" pitchFamily="2" charset="0"/>
                <a:cs typeface="Poppins ExtraBold" panose="00000900000000000000" pitchFamily="2" charset="0"/>
              </a:rPr>
              <a:t>ESPACE ALIMENTATION</a:t>
            </a:r>
          </a:p>
        </p:txBody>
      </p:sp>
      <p:pic>
        <p:nvPicPr>
          <p:cNvPr id="7" name="Image 6" descr="Une image contenant plante&#10;&#10;Description générée automatiquement avec une confiance moyenne">
            <a:extLst>
              <a:ext uri="{FF2B5EF4-FFF2-40B4-BE49-F238E27FC236}">
                <a16:creationId xmlns:a16="http://schemas.microsoft.com/office/drawing/2014/main" id="{E0130423-6F43-CBB3-C283-CF5B3E22834A}"/>
              </a:ext>
            </a:extLst>
          </p:cNvPr>
          <p:cNvPicPr>
            <a:picLocks noChangeAspect="1"/>
          </p:cNvPicPr>
          <p:nvPr/>
        </p:nvPicPr>
        <p:blipFill rotWithShape="1">
          <a:blip r:embed="rId2">
            <a:extLst>
              <a:ext uri="{28A0092B-C50C-407E-A947-70E740481C1C}">
                <a14:useLocalDpi xmlns:a14="http://schemas.microsoft.com/office/drawing/2010/main" val="0"/>
              </a:ext>
            </a:extLst>
          </a:blip>
          <a:srcRect t="23923"/>
          <a:stretch/>
        </p:blipFill>
        <p:spPr>
          <a:xfrm rot="5400000">
            <a:off x="314563" y="595743"/>
            <a:ext cx="1166892" cy="743222"/>
          </a:xfrm>
          <a:prstGeom prst="rect">
            <a:avLst/>
          </a:prstGeom>
        </p:spPr>
      </p:pic>
      <p:sp>
        <p:nvSpPr>
          <p:cNvPr id="9" name="ZoneTexte 8">
            <a:extLst>
              <a:ext uri="{FF2B5EF4-FFF2-40B4-BE49-F238E27FC236}">
                <a16:creationId xmlns:a16="http://schemas.microsoft.com/office/drawing/2014/main" id="{CD65DF43-70ED-5754-7861-4ABCD3B7D110}"/>
              </a:ext>
            </a:extLst>
          </p:cNvPr>
          <p:cNvSpPr txBox="1"/>
          <p:nvPr/>
        </p:nvSpPr>
        <p:spPr>
          <a:xfrm>
            <a:off x="835961" y="1944075"/>
            <a:ext cx="6222745" cy="338554"/>
          </a:xfrm>
          <a:prstGeom prst="rect">
            <a:avLst/>
          </a:prstGeom>
          <a:noFill/>
        </p:spPr>
        <p:txBody>
          <a:bodyPr wrap="square" lIns="91440" tIns="45720" rIns="91440" bIns="45720" rtlCol="0" anchor="t">
            <a:spAutoFit/>
          </a:bodyPr>
          <a:lstStyle/>
          <a:p>
            <a:pPr>
              <a:spcBef>
                <a:spcPts val="600"/>
              </a:spcBef>
              <a:buClr>
                <a:srgbClr val="0E4E2A"/>
              </a:buClr>
            </a:pPr>
            <a:endParaRPr lang="fr-CA" sz="1600">
              <a:latin typeface="Poppins"/>
              <a:cs typeface="Poppins"/>
            </a:endParaRPr>
          </a:p>
        </p:txBody>
      </p:sp>
      <p:pic>
        <p:nvPicPr>
          <p:cNvPr id="3" name="Image 3">
            <a:extLst>
              <a:ext uri="{FF2B5EF4-FFF2-40B4-BE49-F238E27FC236}">
                <a16:creationId xmlns:a16="http://schemas.microsoft.com/office/drawing/2014/main" id="{FE998289-8E04-146F-5C72-D20E878060F0}"/>
              </a:ext>
            </a:extLst>
          </p:cNvPr>
          <p:cNvPicPr>
            <a:picLocks noChangeAspect="1"/>
          </p:cNvPicPr>
          <p:nvPr/>
        </p:nvPicPr>
        <p:blipFill>
          <a:blip r:embed="rId3"/>
          <a:stretch>
            <a:fillRect/>
          </a:stretch>
        </p:blipFill>
        <p:spPr>
          <a:xfrm>
            <a:off x="152400" y="552903"/>
            <a:ext cx="11959770" cy="6731906"/>
          </a:xfrm>
          <a:prstGeom prst="rect">
            <a:avLst/>
          </a:prstGeom>
        </p:spPr>
      </p:pic>
      <p:sp>
        <p:nvSpPr>
          <p:cNvPr id="11" name="ZoneTexte 10">
            <a:extLst>
              <a:ext uri="{FF2B5EF4-FFF2-40B4-BE49-F238E27FC236}">
                <a16:creationId xmlns:a16="http://schemas.microsoft.com/office/drawing/2014/main" id="{69333AF4-9451-8D92-D5F5-A77491CE0206}"/>
              </a:ext>
            </a:extLst>
          </p:cNvPr>
          <p:cNvSpPr txBox="1"/>
          <p:nvPr/>
        </p:nvSpPr>
        <p:spPr>
          <a:xfrm>
            <a:off x="5956505" y="826118"/>
            <a:ext cx="10206490" cy="400110"/>
          </a:xfrm>
          <a:prstGeom prst="rect">
            <a:avLst/>
          </a:prstGeom>
          <a:noFill/>
        </p:spPr>
        <p:txBody>
          <a:bodyPr wrap="square" lIns="91440" tIns="45720" rIns="91440" bIns="45720" rtlCol="0" anchor="t">
            <a:spAutoFit/>
          </a:bodyPr>
          <a:lstStyle/>
          <a:p>
            <a:pPr>
              <a:spcAft>
                <a:spcPts val="800"/>
              </a:spcAft>
            </a:pPr>
            <a:r>
              <a:rPr lang="fr-CA" sz="2000" b="1">
                <a:solidFill>
                  <a:srgbClr val="0E4E2A"/>
                </a:solidFill>
                <a:latin typeface="Poppins"/>
                <a:cs typeface="Poppins"/>
              </a:rPr>
              <a:t>PERSPECTIVES</a:t>
            </a:r>
            <a:endParaRPr lang="fr-CA" sz="2000">
              <a:solidFill>
                <a:srgbClr val="0E4E2A"/>
              </a:solidFill>
              <a:latin typeface="Poppins"/>
              <a:cs typeface="Poppins"/>
            </a:endParaRPr>
          </a:p>
        </p:txBody>
      </p:sp>
      <p:pic>
        <p:nvPicPr>
          <p:cNvPr id="6" name="Image 7" descr="Une image contenant texte, intérieur&#10;&#10;Description générée automatiquement">
            <a:extLst>
              <a:ext uri="{FF2B5EF4-FFF2-40B4-BE49-F238E27FC236}">
                <a16:creationId xmlns:a16="http://schemas.microsoft.com/office/drawing/2014/main" id="{C40C7404-68E4-73F6-7F82-08AFED02AEC7}"/>
              </a:ext>
            </a:extLst>
          </p:cNvPr>
          <p:cNvPicPr>
            <a:picLocks noChangeAspect="1"/>
          </p:cNvPicPr>
          <p:nvPr/>
        </p:nvPicPr>
        <p:blipFill>
          <a:blip r:embed="rId4"/>
          <a:stretch>
            <a:fillRect/>
          </a:stretch>
        </p:blipFill>
        <p:spPr>
          <a:xfrm>
            <a:off x="-1134862" y="3500854"/>
            <a:ext cx="6294267" cy="3540525"/>
          </a:xfrm>
          <a:prstGeom prst="rect">
            <a:avLst/>
          </a:prstGeom>
        </p:spPr>
      </p:pic>
    </p:spTree>
    <p:extLst>
      <p:ext uri="{BB962C8B-B14F-4D97-AF65-F5344CB8AC3E}">
        <p14:creationId xmlns:p14="http://schemas.microsoft.com/office/powerpoint/2010/main" val="28458064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A1C9B74-A0B8-4EC6-CCDA-1D7CAAC36E66}"/>
              </a:ext>
            </a:extLst>
          </p:cNvPr>
          <p:cNvSpPr txBox="1"/>
          <p:nvPr/>
        </p:nvSpPr>
        <p:spPr>
          <a:xfrm>
            <a:off x="732591" y="705744"/>
            <a:ext cx="5639180" cy="523220"/>
          </a:xfrm>
          <a:prstGeom prst="rect">
            <a:avLst/>
          </a:prstGeom>
          <a:noFill/>
        </p:spPr>
        <p:txBody>
          <a:bodyPr wrap="square" rtlCol="0">
            <a:spAutoFit/>
          </a:bodyPr>
          <a:lstStyle/>
          <a:p>
            <a:r>
              <a:rPr lang="fr-CA" sz="2800">
                <a:solidFill>
                  <a:srgbClr val="0E4E2A"/>
                </a:solidFill>
                <a:latin typeface="Poppins ExtraBold" panose="00000900000000000000" pitchFamily="2" charset="0"/>
                <a:cs typeface="Poppins ExtraBold" panose="00000900000000000000" pitchFamily="2" charset="0"/>
              </a:rPr>
              <a:t>PARTICIPATION CITOYENNE</a:t>
            </a:r>
          </a:p>
        </p:txBody>
      </p:sp>
      <p:pic>
        <p:nvPicPr>
          <p:cNvPr id="6" name="Image 5" descr="Une image contenant plante&#10;&#10;Description générée automatiquement avec une confiance moyenne">
            <a:extLst>
              <a:ext uri="{FF2B5EF4-FFF2-40B4-BE49-F238E27FC236}">
                <a16:creationId xmlns:a16="http://schemas.microsoft.com/office/drawing/2014/main" id="{3900753E-A25D-3FBA-DC3B-E4605BD8DC1C}"/>
              </a:ext>
            </a:extLst>
          </p:cNvPr>
          <p:cNvPicPr>
            <a:picLocks noChangeAspect="1"/>
          </p:cNvPicPr>
          <p:nvPr/>
        </p:nvPicPr>
        <p:blipFill rotWithShape="1">
          <a:blip r:embed="rId2">
            <a:extLst>
              <a:ext uri="{28A0092B-C50C-407E-A947-70E740481C1C}">
                <a14:useLocalDpi xmlns:a14="http://schemas.microsoft.com/office/drawing/2010/main" val="0"/>
              </a:ext>
            </a:extLst>
          </a:blip>
          <a:srcRect t="23923"/>
          <a:stretch/>
        </p:blipFill>
        <p:spPr>
          <a:xfrm rot="5400000">
            <a:off x="314563" y="595743"/>
            <a:ext cx="1166892" cy="743222"/>
          </a:xfrm>
          <a:prstGeom prst="rect">
            <a:avLst/>
          </a:prstGeom>
        </p:spPr>
      </p:pic>
      <p:pic>
        <p:nvPicPr>
          <p:cNvPr id="5" name="Image 4" descr="Une image contenant plein air, plante, arbre, herbe&#10;&#10;Description générée automatiquement">
            <a:extLst>
              <a:ext uri="{FF2B5EF4-FFF2-40B4-BE49-F238E27FC236}">
                <a16:creationId xmlns:a16="http://schemas.microsoft.com/office/drawing/2014/main" id="{26AE5562-3824-6E2B-7AB4-9016660093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3606" y="249611"/>
            <a:ext cx="2653365" cy="1990024"/>
          </a:xfrm>
          <a:prstGeom prst="rect">
            <a:avLst/>
          </a:prstGeom>
        </p:spPr>
      </p:pic>
      <p:pic>
        <p:nvPicPr>
          <p:cNvPr id="9" name="Image 8" descr="Une image contenant habits, personne, jeans, homme&#10;&#10;Description générée automatiquement">
            <a:extLst>
              <a:ext uri="{FF2B5EF4-FFF2-40B4-BE49-F238E27FC236}">
                <a16:creationId xmlns:a16="http://schemas.microsoft.com/office/drawing/2014/main" id="{C2BD10A6-7A63-EC68-5657-D8A0DDB089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3606" y="2442406"/>
            <a:ext cx="2653365" cy="1973188"/>
          </a:xfrm>
          <a:prstGeom prst="rect">
            <a:avLst/>
          </a:prstGeom>
        </p:spPr>
      </p:pic>
      <p:pic>
        <p:nvPicPr>
          <p:cNvPr id="11" name="Image 10" descr="Une image contenant personne, habits, sourire, intérieur&#10;&#10;Description générée automatiquement">
            <a:extLst>
              <a:ext uri="{FF2B5EF4-FFF2-40B4-BE49-F238E27FC236}">
                <a16:creationId xmlns:a16="http://schemas.microsoft.com/office/drawing/2014/main" id="{12A505EE-ADC9-4878-B669-6EB9D00AD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3605" y="4618365"/>
            <a:ext cx="2653365" cy="1990024"/>
          </a:xfrm>
          <a:prstGeom prst="rect">
            <a:avLst/>
          </a:prstGeom>
        </p:spPr>
      </p:pic>
      <p:sp>
        <p:nvSpPr>
          <p:cNvPr id="7" name="ZoneTexte 6">
            <a:extLst>
              <a:ext uri="{FF2B5EF4-FFF2-40B4-BE49-F238E27FC236}">
                <a16:creationId xmlns:a16="http://schemas.microsoft.com/office/drawing/2014/main" id="{2AA05081-CAAB-4009-89CD-34ED78161E16}"/>
              </a:ext>
            </a:extLst>
          </p:cNvPr>
          <p:cNvSpPr txBox="1"/>
          <p:nvPr/>
        </p:nvSpPr>
        <p:spPr>
          <a:xfrm>
            <a:off x="1566152" y="1395297"/>
            <a:ext cx="5116718" cy="748923"/>
          </a:xfrm>
          <a:prstGeom prst="rect">
            <a:avLst/>
          </a:prstGeom>
          <a:noFill/>
        </p:spPr>
        <p:txBody>
          <a:bodyPr wrap="square" lIns="91440" tIns="45720" rIns="91440" bIns="45720" rtlCol="0" anchor="t">
            <a:spAutoFit/>
          </a:bodyPr>
          <a:lstStyle/>
          <a:p>
            <a:pPr>
              <a:spcAft>
                <a:spcPts val="800"/>
              </a:spcAft>
            </a:pPr>
            <a:r>
              <a:rPr lang="fr-CA" sz="2000" b="1">
                <a:solidFill>
                  <a:srgbClr val="0E4E2A"/>
                </a:solidFill>
                <a:latin typeface="Poppins"/>
                <a:cs typeface="Poppins"/>
              </a:rPr>
              <a:t>BONS COUPS ET PERSPECTIVES</a:t>
            </a:r>
            <a:endParaRPr lang="fr-FR">
              <a:latin typeface="Poppins"/>
              <a:cs typeface="Poppins"/>
            </a:endParaRPr>
          </a:p>
          <a:p>
            <a:pPr marL="285750" indent="-285750">
              <a:spcAft>
                <a:spcPts val="800"/>
              </a:spcAft>
              <a:buFont typeface="Calibri"/>
              <a:buChar char="-"/>
            </a:pPr>
            <a:endParaRPr lang="fr-CA" sz="1600" u="sng">
              <a:solidFill>
                <a:srgbClr val="000000"/>
              </a:solidFill>
              <a:latin typeface="Poppins" panose="00000500000000000000" pitchFamily="2" charset="0"/>
              <a:cs typeface="Poppins" panose="00000500000000000000" pitchFamily="2" charset="0"/>
            </a:endParaRPr>
          </a:p>
        </p:txBody>
      </p:sp>
      <p:sp>
        <p:nvSpPr>
          <p:cNvPr id="10" name="ZoneTexte 9">
            <a:extLst>
              <a:ext uri="{FF2B5EF4-FFF2-40B4-BE49-F238E27FC236}">
                <a16:creationId xmlns:a16="http://schemas.microsoft.com/office/drawing/2014/main" id="{A886384A-123B-EFE8-D40E-2273BD7ABBA0}"/>
              </a:ext>
            </a:extLst>
          </p:cNvPr>
          <p:cNvSpPr txBox="1"/>
          <p:nvPr/>
        </p:nvSpPr>
        <p:spPr>
          <a:xfrm>
            <a:off x="311285" y="1768689"/>
            <a:ext cx="8138480" cy="4739759"/>
          </a:xfrm>
          <a:prstGeom prst="rect">
            <a:avLst/>
          </a:prstGeom>
          <a:noFill/>
        </p:spPr>
        <p:txBody>
          <a:bodyPr wrap="square" lIns="91440" tIns="45720" rIns="91440" bIns="45720" rtlCol="0" anchor="t">
            <a:spAutoFit/>
          </a:bodyPr>
          <a:lstStyle/>
          <a:p>
            <a:pPr>
              <a:buClr>
                <a:srgbClr val="0E4E2A"/>
              </a:buClr>
            </a:pPr>
            <a:r>
              <a:rPr lang="fr-CA" sz="1400" b="1">
                <a:latin typeface="Poppins"/>
                <a:ea typeface="+mn-lt"/>
                <a:cs typeface="Poppins"/>
              </a:rPr>
              <a:t>BONS COUPS</a:t>
            </a:r>
            <a:endParaRPr lang="fr-CA" sz="1400">
              <a:latin typeface="Poppins"/>
              <a:ea typeface="+mn-lt"/>
              <a:cs typeface="Poppins"/>
            </a:endParaRPr>
          </a:p>
          <a:p>
            <a:pPr marL="342900" indent="-342900">
              <a:buClr>
                <a:srgbClr val="0E4E2A"/>
              </a:buClr>
              <a:buFont typeface="Arial" panose="020B0604020202020204" pitchFamily="34" charset="0"/>
              <a:buChar char="•"/>
            </a:pPr>
            <a:r>
              <a:rPr lang="fr-CA" sz="1600">
                <a:latin typeface="Poppins"/>
                <a:cs typeface="Poppins Light"/>
              </a:rPr>
              <a:t>Le vendredi 29 avril 2022 a été organisée la soirée de reconnaissance de l'implication des membres du collège citoyen.</a:t>
            </a:r>
          </a:p>
          <a:p>
            <a:pPr marL="342900" indent="-342900">
              <a:buClr>
                <a:srgbClr val="0E4E2A"/>
              </a:buClr>
              <a:buFont typeface="Arial" panose="020B0604020202020204" pitchFamily="34" charset="0"/>
              <a:buChar char="•"/>
            </a:pPr>
            <a:r>
              <a:rPr lang="fr-CA" sz="1600">
                <a:latin typeface="Poppins"/>
                <a:cs typeface="Poppins Light"/>
              </a:rPr>
              <a:t>Le collège citoyen a été très actif au cours de l’année 2022. À l’initiative de l’un de ses membres, le samedi 22 octobre, s'est tenu une visite guidée du quartier qui a permis à une vingtaine de </a:t>
            </a:r>
            <a:r>
              <a:rPr lang="fr-CA" sz="1600" err="1">
                <a:latin typeface="Poppins"/>
                <a:cs typeface="Poppins Light"/>
              </a:rPr>
              <a:t>Michelois·e·s</a:t>
            </a:r>
            <a:r>
              <a:rPr lang="fr-CA" sz="1600">
                <a:latin typeface="Poppins"/>
                <a:cs typeface="Poppins Light"/>
              </a:rPr>
              <a:t> d’approfondir leur connaissance du quartier.</a:t>
            </a:r>
            <a:endParaRPr lang="fr-CA">
              <a:latin typeface="Poppins"/>
              <a:cs typeface="Calibri" panose="020F0502020204030204"/>
            </a:endParaRPr>
          </a:p>
          <a:p>
            <a:pPr marL="342900" indent="-342900">
              <a:buClr>
                <a:srgbClr val="0E4E2A"/>
              </a:buClr>
              <a:buFont typeface="Arial" panose="020B0604020202020204" pitchFamily="34" charset="0"/>
              <a:buChar char="•"/>
            </a:pPr>
            <a:r>
              <a:rPr lang="fr-CA" sz="1600">
                <a:latin typeface="Poppins"/>
                <a:ea typeface="+mn-lt"/>
                <a:cs typeface="Poppins Light"/>
              </a:rPr>
              <a:t>La participation de 2 membres du collège citoyen au comité PIC2 qui a conduit à la sélection d’un projet porteur pour le quartier en alimentation.</a:t>
            </a:r>
            <a:br>
              <a:rPr lang="fr-CA" sz="1600">
                <a:latin typeface="Poppins"/>
                <a:ea typeface="+mn-lt"/>
                <a:cs typeface="Poppins Light"/>
              </a:rPr>
            </a:br>
            <a:endParaRPr lang="fr-CA">
              <a:latin typeface="Calibri" panose="020F0502020204030204"/>
              <a:ea typeface="+mn-lt"/>
              <a:cs typeface="Calibri" panose="020F0502020204030204"/>
            </a:endParaRPr>
          </a:p>
          <a:p>
            <a:r>
              <a:rPr lang="fr-CA" sz="1400" b="1">
                <a:latin typeface="Poppins"/>
                <a:cs typeface="Poppins"/>
              </a:rPr>
              <a:t>PERSPECTIVES</a:t>
            </a:r>
            <a:endParaRPr lang="fr-CA" sz="1400">
              <a:latin typeface="Poppins"/>
              <a:cs typeface="Poppins"/>
            </a:endParaRPr>
          </a:p>
          <a:p>
            <a:pPr>
              <a:buClr>
                <a:srgbClr val="0E4E2A"/>
              </a:buClr>
            </a:pPr>
            <a:r>
              <a:rPr lang="fr-CA" sz="1600">
                <a:latin typeface="Poppins"/>
                <a:cs typeface="Poppins Light"/>
              </a:rPr>
              <a:t>Étant résolument engagé dans un processus de renouvellement de son mode de fonctionnement, initié depuis peu, le collège citoyen envisage à moyen terme d'être plus représentatif des </a:t>
            </a:r>
            <a:r>
              <a:rPr lang="fr-CA" sz="1600" err="1">
                <a:latin typeface="Poppins"/>
                <a:cs typeface="Poppins Light"/>
              </a:rPr>
              <a:t>citoyen·ne·s</a:t>
            </a:r>
            <a:r>
              <a:rPr lang="fr-CA" sz="1600">
                <a:latin typeface="Poppins"/>
                <a:cs typeface="Poppins Light"/>
              </a:rPr>
              <a:t>. Pour ce faire, il entend :</a:t>
            </a:r>
          </a:p>
          <a:p>
            <a:pPr marL="285750" indent="-285750">
              <a:buFont typeface="Arial"/>
              <a:buChar char="•"/>
            </a:pPr>
            <a:r>
              <a:rPr lang="fr-CA" sz="1600">
                <a:latin typeface="Poppins"/>
                <a:cs typeface="Poppins Light"/>
              </a:rPr>
              <a:t>Faire des rapprochements auprès d'autres groupes citoyens du quartier soit pour partager les perspectives d'action ou pour des actions concertées.</a:t>
            </a:r>
          </a:p>
          <a:p>
            <a:pPr marL="285750" indent="-285750">
              <a:buFont typeface="Arial"/>
              <a:buChar char="•"/>
            </a:pPr>
            <a:r>
              <a:rPr lang="fr-CA" sz="1600">
                <a:latin typeface="Poppins"/>
                <a:cs typeface="Poppins Light"/>
              </a:rPr>
              <a:t>S'engager à accompagner les actions portées par les </a:t>
            </a:r>
            <a:r>
              <a:rPr lang="fr-CA" sz="1600" err="1">
                <a:latin typeface="Poppins"/>
                <a:cs typeface="Poppins Light"/>
              </a:rPr>
              <a:t>Michelois·e·s</a:t>
            </a:r>
            <a:r>
              <a:rPr lang="fr-CA" sz="1600">
                <a:latin typeface="Poppins"/>
                <a:cs typeface="Poppins Light"/>
              </a:rPr>
              <a:t> et qui visent l'amélioration des conditions de vie au niveau du quartier.</a:t>
            </a:r>
          </a:p>
        </p:txBody>
      </p:sp>
    </p:spTree>
    <p:extLst>
      <p:ext uri="{BB962C8B-B14F-4D97-AF65-F5344CB8AC3E}">
        <p14:creationId xmlns:p14="http://schemas.microsoft.com/office/powerpoint/2010/main" val="579975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arbre, plein air, forêt, jungle&#10;&#10;Description générée automatiquement">
            <a:extLst>
              <a:ext uri="{FF2B5EF4-FFF2-40B4-BE49-F238E27FC236}">
                <a16:creationId xmlns:a16="http://schemas.microsoft.com/office/drawing/2014/main" id="{704740D2-5EE8-89DD-9D2C-B12D88019845}"/>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7048502" y="-1981"/>
            <a:ext cx="5143500" cy="6858000"/>
          </a:xfrm>
          <a:prstGeom prst="rect">
            <a:avLst/>
          </a:prstGeom>
        </p:spPr>
      </p:pic>
      <p:pic>
        <p:nvPicPr>
          <p:cNvPr id="3" name="Image 2" descr="Une image contenant arbre, plein air, forêt, jungle&#10;&#10;Description générée automatiquement">
            <a:extLst>
              <a:ext uri="{FF2B5EF4-FFF2-40B4-BE49-F238E27FC236}">
                <a16:creationId xmlns:a16="http://schemas.microsoft.com/office/drawing/2014/main" id="{33872540-1220-D64E-6E88-71A5B98FF249}"/>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pic>
        <p:nvPicPr>
          <p:cNvPr id="2" name="Image 1">
            <a:extLst>
              <a:ext uri="{FF2B5EF4-FFF2-40B4-BE49-F238E27FC236}">
                <a16:creationId xmlns:a16="http://schemas.microsoft.com/office/drawing/2014/main" id="{7D7E6F81-D1D1-5FA0-94E7-EFE360EEA8D9}"/>
              </a:ext>
            </a:extLst>
          </p:cNvPr>
          <p:cNvPicPr>
            <a:picLocks noChangeAspect="1"/>
          </p:cNvPicPr>
          <p:nvPr/>
        </p:nvPicPr>
        <p:blipFill>
          <a:blip r:embed="rId3"/>
          <a:stretch>
            <a:fillRect/>
          </a:stretch>
        </p:blipFill>
        <p:spPr>
          <a:xfrm>
            <a:off x="1657165" y="0"/>
            <a:ext cx="8877670" cy="6858000"/>
          </a:xfrm>
          <a:prstGeom prst="rect">
            <a:avLst/>
          </a:prstGeom>
        </p:spPr>
      </p:pic>
    </p:spTree>
    <p:extLst>
      <p:ext uri="{BB962C8B-B14F-4D97-AF65-F5344CB8AC3E}">
        <p14:creationId xmlns:p14="http://schemas.microsoft.com/office/powerpoint/2010/main" val="3026432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arbre, plein air, forêt, jungle&#10;&#10;Description générée automatiquement">
            <a:extLst>
              <a:ext uri="{FF2B5EF4-FFF2-40B4-BE49-F238E27FC236}">
                <a16:creationId xmlns:a16="http://schemas.microsoft.com/office/drawing/2014/main" id="{33872540-1220-D64E-6E88-71A5B98FF249}"/>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
        <p:nvSpPr>
          <p:cNvPr id="5" name="Titre 1">
            <a:extLst>
              <a:ext uri="{FF2B5EF4-FFF2-40B4-BE49-F238E27FC236}">
                <a16:creationId xmlns:a16="http://schemas.microsoft.com/office/drawing/2014/main" id="{FA8E1CF3-97E8-FEE3-351F-2374BF51C325}"/>
              </a:ext>
            </a:extLst>
          </p:cNvPr>
          <p:cNvSpPr txBox="1">
            <a:spLocks/>
          </p:cNvSpPr>
          <p:nvPr/>
        </p:nvSpPr>
        <p:spPr>
          <a:xfrm>
            <a:off x="5354955" y="3254445"/>
            <a:ext cx="3385284" cy="506884"/>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err="1">
                <a:solidFill>
                  <a:srgbClr val="0E4E2A"/>
                </a:solidFill>
                <a:latin typeface="Poppins"/>
                <a:ea typeface="+mn-ea"/>
                <a:cs typeface="Poppins"/>
              </a:rPr>
              <a:t>Sommaire</a:t>
            </a:r>
            <a:endParaRPr lang="en-US" sz="2000" b="1">
              <a:solidFill>
                <a:srgbClr val="0E4E2A"/>
              </a:solidFill>
              <a:latin typeface="Poppins"/>
              <a:ea typeface="+mn-ea"/>
              <a:cs typeface="Poppins"/>
            </a:endParaRPr>
          </a:p>
        </p:txBody>
      </p:sp>
      <p:sp>
        <p:nvSpPr>
          <p:cNvPr id="6" name="Espace réservé du texte 2">
            <a:extLst>
              <a:ext uri="{FF2B5EF4-FFF2-40B4-BE49-F238E27FC236}">
                <a16:creationId xmlns:a16="http://schemas.microsoft.com/office/drawing/2014/main" id="{FD0179B8-A7B1-1708-ECED-0A620EA97DDB}"/>
              </a:ext>
            </a:extLst>
          </p:cNvPr>
          <p:cNvSpPr txBox="1">
            <a:spLocks/>
          </p:cNvSpPr>
          <p:nvPr/>
        </p:nvSpPr>
        <p:spPr>
          <a:xfrm>
            <a:off x="5354954" y="3882100"/>
            <a:ext cx="6398681" cy="2591992"/>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latin typeface="Poppins"/>
                <a:cs typeface="Poppins"/>
              </a:rPr>
              <a:t>14 </a:t>
            </a:r>
            <a:r>
              <a:rPr lang="en-US" sz="1600" err="1">
                <a:latin typeface="Poppins"/>
                <a:cs typeface="Poppins"/>
              </a:rPr>
              <a:t>mai</a:t>
            </a:r>
            <a:r>
              <a:rPr lang="en-US" sz="1600">
                <a:latin typeface="Poppins"/>
                <a:cs typeface="Poppins"/>
              </a:rPr>
              <a:t>: </a:t>
            </a:r>
            <a:r>
              <a:rPr lang="en-US" sz="1600" err="1">
                <a:latin typeface="Poppins"/>
                <a:cs typeface="Poppins"/>
              </a:rPr>
              <a:t>Annulé</a:t>
            </a:r>
            <a:endParaRPr lang="en-US" sz="1600">
              <a:latin typeface="Poppins"/>
              <a:cs typeface="Poppins"/>
            </a:endParaRPr>
          </a:p>
          <a:p>
            <a:r>
              <a:rPr lang="en-US" sz="1600">
                <a:latin typeface="Poppins"/>
                <a:cs typeface="Poppins"/>
              </a:rPr>
              <a:t>27 </a:t>
            </a:r>
            <a:r>
              <a:rPr lang="en-US" sz="1600" err="1">
                <a:latin typeface="Poppins"/>
                <a:cs typeface="Poppins"/>
              </a:rPr>
              <a:t>mai</a:t>
            </a:r>
            <a:r>
              <a:rPr lang="en-US" sz="1600">
                <a:latin typeface="Poppins"/>
                <a:cs typeface="Poppins"/>
              </a:rPr>
              <a:t>: </a:t>
            </a:r>
            <a:r>
              <a:rPr lang="en-US" sz="1600" err="1">
                <a:latin typeface="Poppins"/>
                <a:cs typeface="Poppins"/>
              </a:rPr>
              <a:t>reporté</a:t>
            </a:r>
            <a:r>
              <a:rPr lang="en-US" sz="1600">
                <a:latin typeface="Poppins"/>
                <a:cs typeface="Poppins"/>
              </a:rPr>
              <a:t> </a:t>
            </a:r>
            <a:r>
              <a:rPr lang="en-US" sz="1600" err="1">
                <a:latin typeface="Poppins"/>
                <a:cs typeface="Poppins"/>
              </a:rPr>
              <a:t>en</a:t>
            </a:r>
            <a:r>
              <a:rPr lang="en-US" sz="1600">
                <a:latin typeface="Poppins"/>
                <a:cs typeface="Poppins"/>
              </a:rPr>
              <a:t> raison de la </a:t>
            </a:r>
            <a:r>
              <a:rPr lang="en-US" sz="1600" err="1">
                <a:latin typeface="Poppins"/>
                <a:cs typeface="Poppins"/>
              </a:rPr>
              <a:t>pluie</a:t>
            </a:r>
            <a:r>
              <a:rPr lang="en-US" sz="1600">
                <a:latin typeface="Poppins"/>
                <a:cs typeface="Poppins"/>
              </a:rPr>
              <a:t>; </a:t>
            </a:r>
            <a:endParaRPr lang="en-US" sz="1600">
              <a:latin typeface="Poppins" panose="00000500000000000000" pitchFamily="2" charset="0"/>
              <a:cs typeface="Poppins" panose="00000500000000000000" pitchFamily="2" charset="0"/>
            </a:endParaRPr>
          </a:p>
          <a:p>
            <a:r>
              <a:rPr lang="en-US" sz="1600">
                <a:latin typeface="Poppins"/>
                <a:cs typeface="Poppins"/>
              </a:rPr>
              <a:t>28 </a:t>
            </a:r>
            <a:r>
              <a:rPr lang="en-US" sz="1600" err="1">
                <a:latin typeface="Poppins"/>
                <a:cs typeface="Poppins"/>
              </a:rPr>
              <a:t>mai</a:t>
            </a:r>
            <a:r>
              <a:rPr lang="en-US" sz="1600">
                <a:latin typeface="Poppins"/>
                <a:cs typeface="Poppins"/>
              </a:rPr>
              <a:t>: </a:t>
            </a:r>
            <a:r>
              <a:rPr lang="en-US" sz="1600" err="1">
                <a:latin typeface="Poppins"/>
                <a:cs typeface="Poppins"/>
              </a:rPr>
              <a:t>Annulé</a:t>
            </a:r>
            <a:endParaRPr lang="en-US" sz="1600">
              <a:latin typeface="Poppins"/>
              <a:cs typeface="Poppins"/>
            </a:endParaRPr>
          </a:p>
          <a:p>
            <a:r>
              <a:rPr lang="en-US" sz="1600">
                <a:latin typeface="Poppins"/>
                <a:cs typeface="Poppins"/>
              </a:rPr>
              <a:t>29 </a:t>
            </a:r>
            <a:r>
              <a:rPr lang="en-US" sz="1600" err="1">
                <a:latin typeface="Poppins"/>
                <a:cs typeface="Poppins"/>
              </a:rPr>
              <a:t>mai</a:t>
            </a:r>
            <a:r>
              <a:rPr lang="en-US" sz="1600">
                <a:latin typeface="Poppins"/>
                <a:cs typeface="Poppins"/>
              </a:rPr>
              <a:t>, Participation:  </a:t>
            </a:r>
            <a:r>
              <a:rPr lang="en-US" sz="1600" u="sng">
                <a:latin typeface="Poppins"/>
                <a:cs typeface="Poppins"/>
              </a:rPr>
              <a:t>13 </a:t>
            </a:r>
            <a:r>
              <a:rPr lang="en-US" sz="1600" u="sng" err="1">
                <a:latin typeface="Poppins"/>
                <a:cs typeface="Poppins"/>
              </a:rPr>
              <a:t>personnes</a:t>
            </a:r>
            <a:r>
              <a:rPr lang="en-US" sz="1600" u="sng">
                <a:latin typeface="Poppins"/>
                <a:cs typeface="Poppins"/>
              </a:rPr>
              <a:t> </a:t>
            </a:r>
            <a:r>
              <a:rPr lang="en-US" sz="1600">
                <a:latin typeface="Poppins"/>
                <a:cs typeface="Poppins"/>
              </a:rPr>
              <a:t>( 7 Hommes, 3 enfants, 3 femmes)</a:t>
            </a:r>
          </a:p>
          <a:p>
            <a:pPr>
              <a:lnSpc>
                <a:spcPct val="100000"/>
              </a:lnSpc>
            </a:pPr>
            <a:r>
              <a:rPr lang="en-US" sz="1600">
                <a:latin typeface="Poppins"/>
                <a:cs typeface="Poppins"/>
              </a:rPr>
              <a:t>5 </a:t>
            </a:r>
            <a:r>
              <a:rPr lang="en-US" sz="1600" err="1">
                <a:latin typeface="Poppins"/>
                <a:cs typeface="Poppins"/>
              </a:rPr>
              <a:t>juin</a:t>
            </a:r>
            <a:r>
              <a:rPr lang="en-US" sz="1600">
                <a:latin typeface="Poppins"/>
                <a:cs typeface="Poppins"/>
              </a:rPr>
              <a:t>, participation:  </a:t>
            </a:r>
            <a:r>
              <a:rPr lang="en-US" sz="1600" u="sng">
                <a:latin typeface="Poppins"/>
                <a:cs typeface="Poppins"/>
              </a:rPr>
              <a:t>11 </a:t>
            </a:r>
            <a:r>
              <a:rPr lang="en-US" sz="1600" u="sng" err="1">
                <a:latin typeface="Poppins"/>
                <a:cs typeface="Poppins"/>
              </a:rPr>
              <a:t>personnes</a:t>
            </a:r>
            <a:r>
              <a:rPr lang="en-US" sz="1600" u="sng">
                <a:latin typeface="Poppins"/>
                <a:cs typeface="Poppins"/>
              </a:rPr>
              <a:t> </a:t>
            </a:r>
            <a:r>
              <a:rPr lang="en-US" sz="1600">
                <a:latin typeface="Poppins"/>
                <a:cs typeface="Poppins"/>
              </a:rPr>
              <a:t>( 5 hommes, 4 femmes,</a:t>
            </a:r>
            <a:br>
              <a:rPr lang="en-US" sz="1600">
                <a:latin typeface="Poppins"/>
                <a:cs typeface="Poppins"/>
              </a:rPr>
            </a:br>
            <a:r>
              <a:rPr lang="en-US" sz="1600">
                <a:latin typeface="Poppins"/>
                <a:cs typeface="Poppins"/>
              </a:rPr>
              <a:t>2 enfants)</a:t>
            </a:r>
          </a:p>
        </p:txBody>
      </p:sp>
      <p:pic>
        <p:nvPicPr>
          <p:cNvPr id="7" name="Image 6" descr="Une image contenant texte&#10;&#10;Description générée automatiquement">
            <a:extLst>
              <a:ext uri="{FF2B5EF4-FFF2-40B4-BE49-F238E27FC236}">
                <a16:creationId xmlns:a16="http://schemas.microsoft.com/office/drawing/2014/main" id="{0F235863-86BB-989C-A0EE-7D8FF5825EA5}"/>
              </a:ext>
            </a:extLst>
          </p:cNvPr>
          <p:cNvPicPr>
            <a:picLocks noChangeAspect="1"/>
          </p:cNvPicPr>
          <p:nvPr/>
        </p:nvPicPr>
        <p:blipFill rotWithShape="1">
          <a:blip r:embed="rId3">
            <a:extLst>
              <a:ext uri="{28A0092B-C50C-407E-A947-70E740481C1C}">
                <a14:useLocalDpi xmlns:a14="http://schemas.microsoft.com/office/drawing/2010/main" val="0"/>
              </a:ext>
            </a:extLst>
          </a:blip>
          <a:srcRect b="2823"/>
          <a:stretch/>
        </p:blipFill>
        <p:spPr>
          <a:xfrm>
            <a:off x="20" y="10"/>
            <a:ext cx="4992985" cy="6857990"/>
          </a:xfrm>
          <a:prstGeom prst="rect">
            <a:avLst/>
          </a:prstGeom>
        </p:spPr>
      </p:pic>
      <p:sp>
        <p:nvSpPr>
          <p:cNvPr id="9" name="Sous-titre 2">
            <a:extLst>
              <a:ext uri="{FF2B5EF4-FFF2-40B4-BE49-F238E27FC236}">
                <a16:creationId xmlns:a16="http://schemas.microsoft.com/office/drawing/2014/main" id="{7E427C5D-EE09-C083-82C4-0C3981A11420}"/>
              </a:ext>
            </a:extLst>
          </p:cNvPr>
          <p:cNvSpPr txBox="1">
            <a:spLocks/>
          </p:cNvSpPr>
          <p:nvPr/>
        </p:nvSpPr>
        <p:spPr>
          <a:xfrm rot="21420000">
            <a:off x="8880162" y="2226079"/>
            <a:ext cx="2867250" cy="312900"/>
          </a:xfrm>
          <a:prstGeom prst="rect">
            <a:avLst/>
          </a:prstGeom>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a:t>Du 25 </a:t>
            </a:r>
            <a:r>
              <a:rPr lang="en-US" err="1"/>
              <a:t>avril</a:t>
            </a:r>
            <a:r>
              <a:rPr lang="en-US"/>
              <a:t> au 5 </a:t>
            </a:r>
            <a:r>
              <a:rPr lang="en-US" err="1"/>
              <a:t>juin</a:t>
            </a:r>
            <a:endParaRPr lang="en-US"/>
          </a:p>
        </p:txBody>
      </p:sp>
      <p:sp>
        <p:nvSpPr>
          <p:cNvPr id="10" name="Sous-titre 2">
            <a:extLst>
              <a:ext uri="{FF2B5EF4-FFF2-40B4-BE49-F238E27FC236}">
                <a16:creationId xmlns:a16="http://schemas.microsoft.com/office/drawing/2014/main" id="{D09990AB-E320-2C9F-F61E-B9D4DA4851C2}"/>
              </a:ext>
            </a:extLst>
          </p:cNvPr>
          <p:cNvSpPr txBox="1">
            <a:spLocks/>
          </p:cNvSpPr>
          <p:nvPr/>
        </p:nvSpPr>
        <p:spPr>
          <a:xfrm rot="21420000">
            <a:off x="8074249" y="1864561"/>
            <a:ext cx="3633280" cy="397488"/>
          </a:xfrm>
          <a:prstGeom prst="rect">
            <a:avLst/>
          </a:prstGeom>
        </p:spPr>
        <p:txBody>
          <a:bodyPr vert="horz" lIns="91440" tIns="45720" rIns="91440" bIns="45720" rtlCol="0" anchor="t">
            <a:noAutofit/>
          </a:bodyPr>
          <a:lstStyle>
            <a:lvl1pPr marL="0" indent="0" algn="r" defTabSz="914400" rtl="0" eaLnBrk="1" latinLnBrk="0" hangingPunct="1">
              <a:lnSpc>
                <a:spcPct val="120000"/>
              </a:lnSpc>
              <a:spcBef>
                <a:spcPts val="1000"/>
              </a:spcBef>
              <a:buClr>
                <a:schemeClr val="accent1"/>
              </a:buClr>
              <a:buSzPct val="160000"/>
              <a:buFont typeface="Arial" panose="020B0604020202020204" pitchFamily="34" charset="0"/>
              <a:buNone/>
              <a:defRPr sz="2800" kern="1200" cap="all" baseline="0">
                <a:solidFill>
                  <a:schemeClr val="bg1">
                    <a:lumMod val="50000"/>
                  </a:schemeClr>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2000" kern="1200" cap="all"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800" kern="1200" cap="all" baseline="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9pPr>
          </a:lstStyle>
          <a:p>
            <a:r>
              <a:rPr lang="en-CA" sz="2000" b="1" i="1">
                <a:solidFill>
                  <a:srgbClr val="0E4E2A"/>
                </a:solidFill>
                <a:latin typeface="Poppins"/>
                <a:cs typeface="Poppins"/>
              </a:rPr>
              <a:t>#StMichelfaitlabelle</a:t>
            </a:r>
            <a:endParaRPr lang="fr-CA" sz="2000" b="1" i="1">
              <a:solidFill>
                <a:srgbClr val="0E4E2A"/>
              </a:solidFill>
              <a:latin typeface="Poppins"/>
              <a:cs typeface="Poppins"/>
            </a:endParaRPr>
          </a:p>
        </p:txBody>
      </p:sp>
      <p:sp>
        <p:nvSpPr>
          <p:cNvPr id="11" name="ZoneTexte 10">
            <a:extLst>
              <a:ext uri="{FF2B5EF4-FFF2-40B4-BE49-F238E27FC236}">
                <a16:creationId xmlns:a16="http://schemas.microsoft.com/office/drawing/2014/main" id="{00F1515A-8FC3-E022-EE78-50BA5CF64A5D}"/>
              </a:ext>
            </a:extLst>
          </p:cNvPr>
          <p:cNvSpPr txBox="1"/>
          <p:nvPr/>
        </p:nvSpPr>
        <p:spPr>
          <a:xfrm>
            <a:off x="5981478" y="515743"/>
            <a:ext cx="5639180" cy="954107"/>
          </a:xfrm>
          <a:prstGeom prst="rect">
            <a:avLst/>
          </a:prstGeom>
          <a:noFill/>
        </p:spPr>
        <p:txBody>
          <a:bodyPr wrap="square" rtlCol="0">
            <a:spAutoFit/>
          </a:bodyPr>
          <a:lstStyle/>
          <a:p>
            <a:r>
              <a:rPr lang="fr-CA" sz="2800">
                <a:solidFill>
                  <a:srgbClr val="0E4E2A"/>
                </a:solidFill>
                <a:latin typeface="Poppins ExtraBold" panose="00000900000000000000" pitchFamily="2" charset="0"/>
                <a:cs typeface="Poppins ExtraBold" panose="00000900000000000000" pitchFamily="2" charset="0"/>
              </a:rPr>
              <a:t>Campagne de nettoyage &amp; d’embellissement</a:t>
            </a:r>
          </a:p>
        </p:txBody>
      </p:sp>
      <p:pic>
        <p:nvPicPr>
          <p:cNvPr id="12" name="Image 11" descr="Une image contenant plante&#10;&#10;Description générée automatiquement avec une confiance moyenne">
            <a:extLst>
              <a:ext uri="{FF2B5EF4-FFF2-40B4-BE49-F238E27FC236}">
                <a16:creationId xmlns:a16="http://schemas.microsoft.com/office/drawing/2014/main" id="{C787B068-8203-5DED-D010-29619E29915C}"/>
              </a:ext>
            </a:extLst>
          </p:cNvPr>
          <p:cNvPicPr>
            <a:picLocks noChangeAspect="1"/>
          </p:cNvPicPr>
          <p:nvPr/>
        </p:nvPicPr>
        <p:blipFill rotWithShape="1">
          <a:blip r:embed="rId4">
            <a:extLst>
              <a:ext uri="{28A0092B-C50C-407E-A947-70E740481C1C}">
                <a14:useLocalDpi xmlns:a14="http://schemas.microsoft.com/office/drawing/2010/main" val="0"/>
              </a:ext>
            </a:extLst>
          </a:blip>
          <a:srcRect t="23923"/>
          <a:stretch/>
        </p:blipFill>
        <p:spPr>
          <a:xfrm rot="5400000">
            <a:off x="5380570" y="595743"/>
            <a:ext cx="1166892" cy="743222"/>
          </a:xfrm>
          <a:prstGeom prst="rect">
            <a:avLst/>
          </a:prstGeom>
        </p:spPr>
      </p:pic>
    </p:spTree>
    <p:extLst>
      <p:ext uri="{BB962C8B-B14F-4D97-AF65-F5344CB8AC3E}">
        <p14:creationId xmlns:p14="http://schemas.microsoft.com/office/powerpoint/2010/main" val="30745342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descr="Une image contenant arbre, plein air, forêt, jungle&#10;&#10;Description générée automatiquement">
            <a:extLst>
              <a:ext uri="{FF2B5EF4-FFF2-40B4-BE49-F238E27FC236}">
                <a16:creationId xmlns:a16="http://schemas.microsoft.com/office/drawing/2014/main" id="{FD8D426E-E9B0-5582-F115-0942DB0C719C}"/>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6448301" y="0"/>
            <a:ext cx="5737254" cy="6858000"/>
          </a:xfrm>
          <a:prstGeom prst="rect">
            <a:avLst/>
          </a:prstGeom>
        </p:spPr>
      </p:pic>
      <p:pic>
        <p:nvPicPr>
          <p:cNvPr id="2" name="Image 1" descr="Une image contenant texte&#10;&#10;Description générée automatiquement">
            <a:extLst>
              <a:ext uri="{FF2B5EF4-FFF2-40B4-BE49-F238E27FC236}">
                <a16:creationId xmlns:a16="http://schemas.microsoft.com/office/drawing/2014/main" id="{A4DA8E64-660C-AF50-BD44-7E19CE9A2900}"/>
              </a:ext>
            </a:extLst>
          </p:cNvPr>
          <p:cNvPicPr>
            <a:picLocks noChangeAspect="1"/>
          </p:cNvPicPr>
          <p:nvPr/>
        </p:nvPicPr>
        <p:blipFill rotWithShape="1">
          <a:blip r:embed="rId3"/>
          <a:srcRect t="7175" b="15699"/>
          <a:stretch/>
        </p:blipFill>
        <p:spPr>
          <a:xfrm>
            <a:off x="6562455" y="862958"/>
            <a:ext cx="4677405" cy="4669897"/>
          </a:xfrm>
          <a:prstGeom prst="rect">
            <a:avLst/>
          </a:prstGeom>
          <a:ln>
            <a:noFill/>
          </a:ln>
        </p:spPr>
      </p:pic>
      <p:sp>
        <p:nvSpPr>
          <p:cNvPr id="4" name="Espace réservé du texte 2">
            <a:extLst>
              <a:ext uri="{FF2B5EF4-FFF2-40B4-BE49-F238E27FC236}">
                <a16:creationId xmlns:a16="http://schemas.microsoft.com/office/drawing/2014/main" id="{5933C129-24A1-2288-4454-F4BB67C4AD5E}"/>
              </a:ext>
            </a:extLst>
          </p:cNvPr>
          <p:cNvSpPr txBox="1">
            <a:spLocks/>
          </p:cNvSpPr>
          <p:nvPr/>
        </p:nvSpPr>
        <p:spPr>
          <a:xfrm>
            <a:off x="553720" y="2112085"/>
            <a:ext cx="5881833" cy="2389852"/>
          </a:xfrm>
          <a:prstGeom prst="rect">
            <a:avLst/>
          </a:prstGeom>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342900">
              <a:buClr>
                <a:schemeClr val="accent6">
                  <a:lumMod val="60000"/>
                  <a:lumOff val="40000"/>
                </a:schemeClr>
              </a:buClr>
            </a:pPr>
            <a:endParaRPr lang="en-US" sz="1800" b="1">
              <a:solidFill>
                <a:srgbClr val="0E4E2A"/>
              </a:solidFill>
              <a:latin typeface="Poppins Light"/>
              <a:cs typeface="Poppins Light"/>
            </a:endParaRPr>
          </a:p>
          <a:p>
            <a:pPr marL="342900">
              <a:buClr>
                <a:schemeClr val="accent6">
                  <a:lumMod val="60000"/>
                  <a:lumOff val="40000"/>
                </a:schemeClr>
              </a:buClr>
            </a:pPr>
            <a:r>
              <a:rPr lang="en-US" sz="1800" b="1" cap="none">
                <a:latin typeface="Poppins Light"/>
                <a:cs typeface="Poppins Light"/>
              </a:rPr>
              <a:t>Participation: 100 participant</a:t>
            </a:r>
            <a:r>
              <a:rPr lang="fr-CA" sz="1600" cap="none">
                <a:latin typeface="Poppins"/>
                <a:cs typeface="Poppins"/>
              </a:rPr>
              <a:t>·</a:t>
            </a:r>
            <a:r>
              <a:rPr lang="en-US" sz="1800" b="1" cap="none">
                <a:latin typeface="Poppins Light"/>
                <a:cs typeface="Poppins Light"/>
              </a:rPr>
              <a:t>e</a:t>
            </a:r>
            <a:r>
              <a:rPr lang="fr-CA" sz="1600" cap="none">
                <a:latin typeface="Poppins"/>
                <a:cs typeface="Poppins"/>
              </a:rPr>
              <a:t>·</a:t>
            </a:r>
            <a:r>
              <a:rPr lang="en-US" sz="1800" b="1" cap="none">
                <a:latin typeface="Poppins Light"/>
                <a:cs typeface="Poppins Light"/>
              </a:rPr>
              <a:t>s (parents, enfants, </a:t>
            </a:r>
            <a:r>
              <a:rPr lang="en-US" sz="1800" b="1" cap="none" err="1">
                <a:latin typeface="Poppins Light"/>
                <a:cs typeface="Poppins Light"/>
              </a:rPr>
              <a:t>jeunes</a:t>
            </a:r>
            <a:r>
              <a:rPr lang="en-US" sz="1800" b="1" cap="none">
                <a:latin typeface="Poppins Light"/>
                <a:cs typeface="Poppins Light"/>
              </a:rPr>
              <a:t> et </a:t>
            </a:r>
            <a:r>
              <a:rPr lang="en-US" sz="1800" b="1" cap="none" err="1">
                <a:latin typeface="Poppins Light"/>
                <a:cs typeface="Poppins Light"/>
              </a:rPr>
              <a:t>aîné</a:t>
            </a:r>
            <a:r>
              <a:rPr lang="fr-CA" sz="1600" cap="none">
                <a:latin typeface="Poppins"/>
                <a:cs typeface="Poppins"/>
              </a:rPr>
              <a:t>·</a:t>
            </a:r>
            <a:r>
              <a:rPr lang="en-US" sz="1800" b="1" cap="none">
                <a:latin typeface="Poppins Light"/>
                <a:cs typeface="Poppins Light"/>
              </a:rPr>
              <a:t>e</a:t>
            </a:r>
            <a:r>
              <a:rPr lang="fr-CA" sz="1600" cap="none">
                <a:latin typeface="Poppins"/>
                <a:cs typeface="Poppins"/>
              </a:rPr>
              <a:t>·</a:t>
            </a:r>
            <a:r>
              <a:rPr lang="en-US" sz="1800" b="1" cap="none">
                <a:latin typeface="Poppins Light"/>
                <a:cs typeface="Poppins Light"/>
              </a:rPr>
              <a:t>s</a:t>
            </a:r>
            <a:endParaRPr lang="en-US" sz="1800" b="1">
              <a:latin typeface="Poppins Light"/>
              <a:cs typeface="Poppins Light"/>
            </a:endParaRPr>
          </a:p>
          <a:p>
            <a:pPr marL="342900">
              <a:buClr>
                <a:schemeClr val="accent6">
                  <a:lumMod val="60000"/>
                  <a:lumOff val="40000"/>
                </a:schemeClr>
              </a:buClr>
            </a:pPr>
            <a:r>
              <a:rPr lang="en-US" sz="1800" b="1" cap="none" err="1">
                <a:latin typeface="Poppins Light"/>
                <a:cs typeface="Poppins Light"/>
              </a:rPr>
              <a:t>Organisation</a:t>
            </a:r>
            <a:r>
              <a:rPr lang="en-US" sz="1800" b="1" cap="none">
                <a:latin typeface="Poppins Light"/>
                <a:cs typeface="Poppins Light"/>
              </a:rPr>
              <a:t> :  10 </a:t>
            </a:r>
            <a:r>
              <a:rPr lang="en-US" sz="1800" b="1" cap="none" err="1">
                <a:latin typeface="Poppins Light"/>
                <a:cs typeface="Poppins Light"/>
              </a:rPr>
              <a:t>organismes</a:t>
            </a:r>
            <a:r>
              <a:rPr lang="en-US" sz="1800" b="1" cap="none">
                <a:latin typeface="Poppins Light"/>
                <a:cs typeface="Poppins Light"/>
              </a:rPr>
              <a:t> participants</a:t>
            </a:r>
          </a:p>
        </p:txBody>
      </p:sp>
      <p:sp>
        <p:nvSpPr>
          <p:cNvPr id="14" name="Sous-titre 2">
            <a:extLst>
              <a:ext uri="{FF2B5EF4-FFF2-40B4-BE49-F238E27FC236}">
                <a16:creationId xmlns:a16="http://schemas.microsoft.com/office/drawing/2014/main" id="{EA27973F-D7A5-D63C-6F13-0E49BE1A5985}"/>
              </a:ext>
            </a:extLst>
          </p:cNvPr>
          <p:cNvSpPr txBox="1">
            <a:spLocks/>
          </p:cNvSpPr>
          <p:nvPr/>
        </p:nvSpPr>
        <p:spPr>
          <a:xfrm>
            <a:off x="685800" y="1585675"/>
            <a:ext cx="2456785" cy="4777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000" b="1">
                <a:solidFill>
                  <a:srgbClr val="0E4E2A"/>
                </a:solidFill>
                <a:latin typeface="Poppins"/>
                <a:cs typeface="Poppins"/>
              </a:rPr>
              <a:t>23 juillet</a:t>
            </a:r>
          </a:p>
        </p:txBody>
      </p:sp>
      <p:sp>
        <p:nvSpPr>
          <p:cNvPr id="16" name="ZoneTexte 15">
            <a:extLst>
              <a:ext uri="{FF2B5EF4-FFF2-40B4-BE49-F238E27FC236}">
                <a16:creationId xmlns:a16="http://schemas.microsoft.com/office/drawing/2014/main" id="{7AAF8915-0115-4457-2DD8-DC98AC08BED0}"/>
              </a:ext>
            </a:extLst>
          </p:cNvPr>
          <p:cNvSpPr txBox="1"/>
          <p:nvPr/>
        </p:nvSpPr>
        <p:spPr>
          <a:xfrm>
            <a:off x="554460" y="705748"/>
            <a:ext cx="5639180" cy="523220"/>
          </a:xfrm>
          <a:prstGeom prst="rect">
            <a:avLst/>
          </a:prstGeom>
          <a:noFill/>
        </p:spPr>
        <p:txBody>
          <a:bodyPr wrap="square" rtlCol="0">
            <a:spAutoFit/>
          </a:bodyPr>
          <a:lstStyle/>
          <a:p>
            <a:r>
              <a:rPr lang="fr-CA" sz="2800">
                <a:solidFill>
                  <a:srgbClr val="0E4E2A"/>
                </a:solidFill>
                <a:latin typeface="Poppins ExtraBold" panose="00000900000000000000" pitchFamily="2" charset="0"/>
                <a:cs typeface="Poppins ExtraBold" panose="00000900000000000000" pitchFamily="2" charset="0"/>
              </a:rPr>
              <a:t>Journée sportive familiale</a:t>
            </a:r>
          </a:p>
        </p:txBody>
      </p:sp>
      <p:pic>
        <p:nvPicPr>
          <p:cNvPr id="17" name="Image 16" descr="Une image contenant plante&#10;&#10;Description générée automatiquement avec une confiance moyenne">
            <a:extLst>
              <a:ext uri="{FF2B5EF4-FFF2-40B4-BE49-F238E27FC236}">
                <a16:creationId xmlns:a16="http://schemas.microsoft.com/office/drawing/2014/main" id="{347B3BAE-AE73-DBE4-7022-4610F641F77B}"/>
              </a:ext>
            </a:extLst>
          </p:cNvPr>
          <p:cNvPicPr>
            <a:picLocks noChangeAspect="1"/>
          </p:cNvPicPr>
          <p:nvPr/>
        </p:nvPicPr>
        <p:blipFill rotWithShape="1">
          <a:blip r:embed="rId4">
            <a:extLst>
              <a:ext uri="{28A0092B-C50C-407E-A947-70E740481C1C}">
                <a14:useLocalDpi xmlns:a14="http://schemas.microsoft.com/office/drawing/2010/main" val="0"/>
              </a:ext>
            </a:extLst>
          </a:blip>
          <a:srcRect t="23923"/>
          <a:stretch/>
        </p:blipFill>
        <p:spPr>
          <a:xfrm rot="5400000">
            <a:off x="136432" y="595743"/>
            <a:ext cx="1166892" cy="743222"/>
          </a:xfrm>
          <a:prstGeom prst="rect">
            <a:avLst/>
          </a:prstGeom>
        </p:spPr>
      </p:pic>
    </p:spTree>
    <p:extLst>
      <p:ext uri="{BB962C8B-B14F-4D97-AF65-F5344CB8AC3E}">
        <p14:creationId xmlns:p14="http://schemas.microsoft.com/office/powerpoint/2010/main" val="1853692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descr="Une image contenant arbre, plein air, forêt, jungle&#10;&#10;Description générée automatiquement">
            <a:extLst>
              <a:ext uri="{FF2B5EF4-FFF2-40B4-BE49-F238E27FC236}">
                <a16:creationId xmlns:a16="http://schemas.microsoft.com/office/drawing/2014/main" id="{FD8D426E-E9B0-5582-F115-0942DB0C719C}"/>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6448301" y="0"/>
            <a:ext cx="5737254" cy="6858000"/>
          </a:xfrm>
          <a:prstGeom prst="rect">
            <a:avLst/>
          </a:prstGeom>
        </p:spPr>
      </p:pic>
      <p:sp>
        <p:nvSpPr>
          <p:cNvPr id="14" name="Sous-titre 2">
            <a:extLst>
              <a:ext uri="{FF2B5EF4-FFF2-40B4-BE49-F238E27FC236}">
                <a16:creationId xmlns:a16="http://schemas.microsoft.com/office/drawing/2014/main" id="{EA27973F-D7A5-D63C-6F13-0E49BE1A5985}"/>
              </a:ext>
            </a:extLst>
          </p:cNvPr>
          <p:cNvSpPr txBox="1">
            <a:spLocks/>
          </p:cNvSpPr>
          <p:nvPr/>
        </p:nvSpPr>
        <p:spPr>
          <a:xfrm>
            <a:off x="1173103" y="1288175"/>
            <a:ext cx="4212544" cy="4777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000" b="1">
                <a:solidFill>
                  <a:srgbClr val="0E4E2A"/>
                </a:solidFill>
                <a:latin typeface="Poppins"/>
                <a:cs typeface="Poppins"/>
              </a:rPr>
              <a:t>Du 2 août au 23 septembre</a:t>
            </a:r>
          </a:p>
        </p:txBody>
      </p:sp>
      <p:sp>
        <p:nvSpPr>
          <p:cNvPr id="16" name="ZoneTexte 15">
            <a:extLst>
              <a:ext uri="{FF2B5EF4-FFF2-40B4-BE49-F238E27FC236}">
                <a16:creationId xmlns:a16="http://schemas.microsoft.com/office/drawing/2014/main" id="{7AAF8915-0115-4457-2DD8-DC98AC08BED0}"/>
              </a:ext>
            </a:extLst>
          </p:cNvPr>
          <p:cNvSpPr txBox="1"/>
          <p:nvPr/>
        </p:nvSpPr>
        <p:spPr>
          <a:xfrm>
            <a:off x="554460" y="705748"/>
            <a:ext cx="5639180" cy="523220"/>
          </a:xfrm>
          <a:prstGeom prst="rect">
            <a:avLst/>
          </a:prstGeom>
          <a:noFill/>
        </p:spPr>
        <p:txBody>
          <a:bodyPr wrap="square" rtlCol="0">
            <a:spAutoFit/>
          </a:bodyPr>
          <a:lstStyle/>
          <a:p>
            <a:r>
              <a:rPr lang="fr-CA" sz="2800">
                <a:solidFill>
                  <a:srgbClr val="0E4E2A"/>
                </a:solidFill>
                <a:latin typeface="Poppins ExtraBold" panose="00000900000000000000" pitchFamily="2" charset="0"/>
                <a:cs typeface="Poppins ExtraBold" panose="00000900000000000000" pitchFamily="2" charset="0"/>
              </a:rPr>
              <a:t>Activités pré-électorales</a:t>
            </a:r>
          </a:p>
        </p:txBody>
      </p:sp>
      <p:pic>
        <p:nvPicPr>
          <p:cNvPr id="17" name="Image 16" descr="Une image contenant plante&#10;&#10;Description générée automatiquement avec une confiance moyenne">
            <a:extLst>
              <a:ext uri="{FF2B5EF4-FFF2-40B4-BE49-F238E27FC236}">
                <a16:creationId xmlns:a16="http://schemas.microsoft.com/office/drawing/2014/main" id="{347B3BAE-AE73-DBE4-7022-4610F641F77B}"/>
              </a:ext>
            </a:extLst>
          </p:cNvPr>
          <p:cNvPicPr>
            <a:picLocks noChangeAspect="1"/>
          </p:cNvPicPr>
          <p:nvPr/>
        </p:nvPicPr>
        <p:blipFill rotWithShape="1">
          <a:blip r:embed="rId3">
            <a:extLst>
              <a:ext uri="{28A0092B-C50C-407E-A947-70E740481C1C}">
                <a14:useLocalDpi xmlns:a14="http://schemas.microsoft.com/office/drawing/2010/main" val="0"/>
              </a:ext>
            </a:extLst>
          </a:blip>
          <a:srcRect t="23923"/>
          <a:stretch/>
        </p:blipFill>
        <p:spPr>
          <a:xfrm rot="5400000">
            <a:off x="136432" y="595743"/>
            <a:ext cx="1166892" cy="743222"/>
          </a:xfrm>
          <a:prstGeom prst="rect">
            <a:avLst/>
          </a:prstGeom>
        </p:spPr>
      </p:pic>
      <p:pic>
        <p:nvPicPr>
          <p:cNvPr id="6" name="Image 5" descr="Une image contenant texte&#10;&#10;Description générée automatiquement">
            <a:extLst>
              <a:ext uri="{FF2B5EF4-FFF2-40B4-BE49-F238E27FC236}">
                <a16:creationId xmlns:a16="http://schemas.microsoft.com/office/drawing/2014/main" id="{598FB7A9-9BBD-A860-3B0B-3551418A6125}"/>
              </a:ext>
            </a:extLst>
          </p:cNvPr>
          <p:cNvPicPr>
            <a:picLocks noChangeAspect="1"/>
          </p:cNvPicPr>
          <p:nvPr/>
        </p:nvPicPr>
        <p:blipFill rotWithShape="1">
          <a:blip r:embed="rId4"/>
          <a:srcRect t="9585" r="-1" b="29922"/>
          <a:stretch/>
        </p:blipFill>
        <p:spPr>
          <a:xfrm rot="21420000">
            <a:off x="6437841" y="373505"/>
            <a:ext cx="4208217" cy="3813745"/>
          </a:xfrm>
          <a:prstGeom prst="rect">
            <a:avLst/>
          </a:prstGeom>
        </p:spPr>
      </p:pic>
      <p:sp>
        <p:nvSpPr>
          <p:cNvPr id="8" name="Titre 1">
            <a:extLst>
              <a:ext uri="{FF2B5EF4-FFF2-40B4-BE49-F238E27FC236}">
                <a16:creationId xmlns:a16="http://schemas.microsoft.com/office/drawing/2014/main" id="{A3A74C12-1A27-180C-AB63-1CFB4EC9E674}"/>
              </a:ext>
            </a:extLst>
          </p:cNvPr>
          <p:cNvSpPr txBox="1">
            <a:spLocks/>
          </p:cNvSpPr>
          <p:nvPr/>
        </p:nvSpPr>
        <p:spPr>
          <a:xfrm>
            <a:off x="983601" y="2204400"/>
            <a:ext cx="4402046" cy="3365425"/>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en-US" sz="2000" b="1" cap="small">
                <a:solidFill>
                  <a:srgbClr val="7AC25E"/>
                </a:solidFill>
                <a:latin typeface="Poppins"/>
                <a:ea typeface="+mn-ea"/>
                <a:cs typeface="Poppins"/>
              </a:rPr>
              <a:t>Café </a:t>
            </a:r>
            <a:r>
              <a:rPr lang="en-US" sz="2000" b="1" cap="small" err="1">
                <a:solidFill>
                  <a:srgbClr val="7AC25E"/>
                </a:solidFill>
                <a:latin typeface="Poppins"/>
                <a:ea typeface="+mn-ea"/>
                <a:cs typeface="Poppins"/>
              </a:rPr>
              <a:t>élections</a:t>
            </a:r>
            <a:r>
              <a:rPr lang="en-US" sz="2000" b="1" cap="small">
                <a:solidFill>
                  <a:srgbClr val="7AC25E"/>
                </a:solidFill>
                <a:latin typeface="Poppins"/>
                <a:ea typeface="+mn-ea"/>
                <a:cs typeface="Poppins"/>
              </a:rPr>
              <a:t> du 7 sept.</a:t>
            </a:r>
          </a:p>
          <a:p>
            <a:pPr>
              <a:lnSpc>
                <a:spcPct val="110000"/>
              </a:lnSpc>
              <a:spcBef>
                <a:spcPts val="0"/>
              </a:spcBef>
              <a:defRPr/>
            </a:pPr>
            <a:r>
              <a:rPr kumimoji="0" lang="en-US" sz="1800" b="0" i="0" u="none" strike="noStrike" kern="1200" cap="none" spc="0" normalizeH="0" baseline="0" noProof="0">
                <a:ln>
                  <a:noFill/>
                </a:ln>
                <a:solidFill>
                  <a:schemeClr val="tx1"/>
                </a:solidFill>
                <a:effectLst/>
                <a:uLnTx/>
                <a:uFillTx/>
                <a:latin typeface="Poppins"/>
                <a:ea typeface="+mn-ea"/>
                <a:cs typeface="Poppins"/>
              </a:rPr>
              <a:t>Participation:</a:t>
            </a:r>
            <a:r>
              <a:rPr lang="en-US" sz="1800" cap="none">
                <a:solidFill>
                  <a:schemeClr val="tx1"/>
                </a:solidFill>
                <a:latin typeface="Poppins"/>
                <a:ea typeface="+mn-ea"/>
                <a:cs typeface="Poppins"/>
              </a:rPr>
              <a:t> </a:t>
            </a:r>
            <a:r>
              <a:rPr kumimoji="0" lang="en-US" sz="1800" b="0" i="0" u="none" strike="noStrike" kern="1200" cap="none" spc="0" normalizeH="0" baseline="0" noProof="0">
                <a:ln>
                  <a:noFill/>
                </a:ln>
                <a:solidFill>
                  <a:schemeClr val="tx1"/>
                </a:solidFill>
                <a:effectLst/>
                <a:uLnTx/>
                <a:uFillTx/>
                <a:latin typeface="Poppins"/>
                <a:ea typeface="+mn-ea"/>
                <a:cs typeface="Poppins"/>
              </a:rPr>
              <a:t> 15 </a:t>
            </a:r>
            <a:r>
              <a:rPr lang="en-US" sz="1800" cap="none" err="1">
                <a:solidFill>
                  <a:schemeClr val="tx1"/>
                </a:solidFill>
                <a:latin typeface="Poppins"/>
                <a:ea typeface="+mn-ea"/>
                <a:cs typeface="Poppins"/>
              </a:rPr>
              <a:t>participant·e·s</a:t>
            </a:r>
            <a:endParaRPr lang="en-US" sz="1800" b="0" i="0" u="none" strike="noStrike" kern="1200" cap="none" spc="0" normalizeH="0" baseline="0" noProof="0">
              <a:ln>
                <a:noFill/>
              </a:ln>
              <a:solidFill>
                <a:schemeClr val="tx1"/>
              </a:solidFill>
              <a:effectLst/>
              <a:uLnTx/>
              <a:uFillTx/>
              <a:latin typeface="Poppins"/>
              <a:ea typeface="+mn-ea"/>
              <a:cs typeface="Poppins"/>
            </a:endParaRPr>
          </a:p>
          <a:p>
            <a:pPr marL="0" marR="0" lvl="0" indent="0" defTabSz="914400" rtl="0" eaLnBrk="1" fontAlgn="auto" latinLnBrk="0" hangingPunct="1">
              <a:lnSpc>
                <a:spcPct val="110000"/>
              </a:lnSpc>
              <a:spcBef>
                <a:spcPts val="0"/>
              </a:spcBef>
              <a:spcAft>
                <a:spcPts val="0"/>
              </a:spcAft>
              <a:buClrTx/>
              <a:buSzTx/>
              <a:buFontTx/>
              <a:buNone/>
              <a:tabLst/>
              <a:defRPr/>
            </a:pPr>
            <a:endParaRPr lang="en-US" sz="1800" cap="none">
              <a:solidFill>
                <a:prstClr val="black"/>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small" spc="0" normalizeH="0" baseline="0" noProof="0">
                <a:ln>
                  <a:noFill/>
                </a:ln>
                <a:solidFill>
                  <a:srgbClr val="7AC25E"/>
                </a:solidFill>
                <a:effectLst/>
                <a:uLnTx/>
                <a:uFillTx/>
                <a:latin typeface="Poppins"/>
                <a:ea typeface="+mn-ea"/>
                <a:cs typeface="Poppins"/>
              </a:rPr>
              <a:t>Café </a:t>
            </a:r>
            <a:r>
              <a:rPr kumimoji="0" lang="en-US" sz="2000" b="1" i="0" u="none" strike="noStrike" kern="1200" cap="small" spc="0" normalizeH="0" baseline="0" noProof="0" err="1">
                <a:ln>
                  <a:noFill/>
                </a:ln>
                <a:solidFill>
                  <a:srgbClr val="7AC25E"/>
                </a:solidFill>
                <a:effectLst/>
                <a:uLnTx/>
                <a:uFillTx/>
                <a:latin typeface="Poppins"/>
                <a:ea typeface="+mn-ea"/>
                <a:cs typeface="Poppins"/>
              </a:rPr>
              <a:t>élections</a:t>
            </a:r>
            <a:r>
              <a:rPr kumimoji="0" lang="en-US" sz="2000" b="1" i="0" u="none" strike="noStrike" kern="1200" cap="small" spc="0" normalizeH="0" baseline="0" noProof="0">
                <a:ln>
                  <a:noFill/>
                </a:ln>
                <a:solidFill>
                  <a:srgbClr val="7AC25E"/>
                </a:solidFill>
                <a:effectLst/>
                <a:uLnTx/>
                <a:uFillTx/>
                <a:latin typeface="Poppins"/>
                <a:ea typeface="+mn-ea"/>
                <a:cs typeface="Poppins"/>
              </a:rPr>
              <a:t> du 14 sept.</a:t>
            </a:r>
            <a:endParaRPr lang="en-US" sz="2000" b="1" i="0" u="none" strike="noStrike" kern="1200" cap="small" spc="0" normalizeH="0" baseline="0" noProof="0">
              <a:ln>
                <a:noFill/>
              </a:ln>
              <a:solidFill>
                <a:srgbClr val="7AC25E"/>
              </a:solidFill>
              <a:effectLst/>
              <a:uLnTx/>
              <a:uFillTx/>
              <a:latin typeface="Poppins"/>
              <a:ea typeface="+mn-ea"/>
              <a:cs typeface="Poppin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Poppins"/>
                <a:ea typeface="+mn-ea"/>
                <a:cs typeface="Poppins"/>
              </a:rPr>
              <a:t>Participation: 18 </a:t>
            </a:r>
            <a:r>
              <a:rPr lang="en-US" sz="1800" cap="none" err="1">
                <a:solidFill>
                  <a:schemeClr val="tx1"/>
                </a:solidFill>
                <a:latin typeface="Poppins"/>
                <a:ea typeface="+mn-ea"/>
                <a:cs typeface="Poppins"/>
              </a:rPr>
              <a:t>citoyen·ne·s</a:t>
            </a:r>
            <a:endParaRPr lang="en-US" sz="1800" b="0" i="0" u="none" strike="noStrike" kern="1200" cap="none" spc="0" normalizeH="0" baseline="0" noProof="0">
              <a:ln>
                <a:noFill/>
              </a:ln>
              <a:solidFill>
                <a:schemeClr val="tx1"/>
              </a:solidFill>
              <a:effectLst/>
              <a:uLnTx/>
              <a:uFillTx/>
              <a:latin typeface="Poppins"/>
              <a:ea typeface="+mn-ea"/>
              <a:cs typeface="Poppins"/>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endParaRPr>
          </a:p>
          <a:p>
            <a:pPr>
              <a:lnSpc>
                <a:spcPct val="110000"/>
              </a:lnSpc>
              <a:spcBef>
                <a:spcPts val="0"/>
              </a:spcBef>
              <a:defRPr/>
            </a:pPr>
            <a:r>
              <a:rPr lang="en-US" sz="1800" b="1" cap="small">
                <a:solidFill>
                  <a:srgbClr val="7AC25E"/>
                </a:solidFill>
                <a:latin typeface="Poppins"/>
                <a:ea typeface="+mn-ea"/>
                <a:cs typeface="Poppins"/>
              </a:rPr>
              <a:t>Café </a:t>
            </a:r>
            <a:r>
              <a:rPr lang="en-US" sz="1800" b="1" cap="small" err="1">
                <a:solidFill>
                  <a:srgbClr val="7AC25E"/>
                </a:solidFill>
                <a:latin typeface="Poppins"/>
                <a:ea typeface="+mn-ea"/>
                <a:cs typeface="Poppins"/>
              </a:rPr>
              <a:t>élections</a:t>
            </a:r>
            <a:r>
              <a:rPr lang="en-US" sz="1800" b="1" cap="small">
                <a:solidFill>
                  <a:srgbClr val="7AC25E"/>
                </a:solidFill>
                <a:latin typeface="Poppins"/>
                <a:ea typeface="+mn-ea"/>
                <a:cs typeface="Poppins"/>
              </a:rPr>
              <a:t> du 21 SEPT.</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Poppins"/>
                <a:ea typeface="+mn-ea"/>
                <a:cs typeface="Poppins"/>
              </a:rPr>
              <a:t>Participation: 0</a:t>
            </a:r>
            <a:endParaRPr lang="en-US" sz="1800" b="0" i="0" u="none" strike="noStrike" kern="1200" cap="none" spc="0" normalizeH="0" baseline="0" noProof="0">
              <a:ln>
                <a:noFill/>
              </a:ln>
              <a:effectLst/>
              <a:uLnTx/>
              <a:uFillTx/>
              <a:latin typeface="Poppins"/>
              <a:ea typeface="+mn-ea"/>
              <a:cs typeface="Poppins"/>
            </a:endParaRPr>
          </a:p>
          <a:p>
            <a:pPr>
              <a:lnSpc>
                <a:spcPct val="110000"/>
              </a:lnSpc>
              <a:spcBef>
                <a:spcPts val="0"/>
              </a:spcBef>
              <a:defRPr/>
            </a:pPr>
            <a:endParaRPr lang="en-US" sz="1800" b="1" cap="small">
              <a:solidFill>
                <a:srgbClr val="7AC25E"/>
              </a:solidFill>
              <a:latin typeface="Poppins" panose="00000500000000000000" pitchFamily="2" charset="0"/>
              <a:ea typeface="+mn-ea"/>
              <a:cs typeface="Poppins" panose="00000500000000000000" pitchFamily="2" charset="0"/>
            </a:endParaRPr>
          </a:p>
          <a:p>
            <a:pPr>
              <a:lnSpc>
                <a:spcPct val="110000"/>
              </a:lnSpc>
              <a:spcBef>
                <a:spcPts val="0"/>
              </a:spcBef>
              <a:defRPr/>
            </a:pPr>
            <a:r>
              <a:rPr lang="en-US" sz="1800" b="1" cap="small" err="1">
                <a:solidFill>
                  <a:srgbClr val="7AC25E"/>
                </a:solidFill>
                <a:latin typeface="Poppins"/>
                <a:ea typeface="+mn-ea"/>
                <a:cs typeface="Poppins"/>
              </a:rPr>
              <a:t>Débat</a:t>
            </a:r>
            <a:r>
              <a:rPr lang="en-US" sz="1800" b="1" cap="small">
                <a:solidFill>
                  <a:srgbClr val="7AC25E"/>
                </a:solidFill>
                <a:latin typeface="Poppins"/>
                <a:ea typeface="+mn-ea"/>
                <a:cs typeface="Poppins"/>
              </a:rPr>
              <a:t> elect. du 23 SEPT.</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Poppins"/>
                <a:ea typeface="+mn-ea"/>
                <a:cs typeface="Poppins"/>
              </a:rPr>
              <a:t>Participation: 107 </a:t>
            </a:r>
            <a:r>
              <a:rPr kumimoji="0" lang="en-US" sz="1800" b="0" i="0" u="none" strike="noStrike" kern="1200" cap="none" spc="0" normalizeH="0" baseline="0" noProof="0" err="1">
                <a:ln>
                  <a:noFill/>
                </a:ln>
                <a:solidFill>
                  <a:schemeClr val="tx1"/>
                </a:solidFill>
                <a:effectLst/>
                <a:uLnTx/>
                <a:uFillTx/>
                <a:latin typeface="Poppins"/>
                <a:ea typeface="+mn-ea"/>
                <a:cs typeface="Poppins"/>
              </a:rPr>
              <a:t>citoyen</a:t>
            </a:r>
            <a:r>
              <a:rPr lang="en-US" sz="1800" cap="none" err="1">
                <a:solidFill>
                  <a:schemeClr val="tx1"/>
                </a:solidFill>
                <a:latin typeface="Poppins"/>
                <a:ea typeface="+mn-ea"/>
                <a:cs typeface="Poppins"/>
              </a:rPr>
              <a:t>·</a:t>
            </a:r>
            <a:r>
              <a:rPr kumimoji="0" lang="en-US" sz="1800" b="0" i="0" u="none" strike="noStrike" kern="1200" cap="none" spc="0" normalizeH="0" baseline="0" noProof="0" err="1">
                <a:ln>
                  <a:noFill/>
                </a:ln>
                <a:solidFill>
                  <a:schemeClr val="tx1"/>
                </a:solidFill>
                <a:effectLst/>
                <a:uLnTx/>
                <a:uFillTx/>
                <a:latin typeface="Poppins"/>
                <a:ea typeface="+mn-ea"/>
                <a:cs typeface="Poppins"/>
              </a:rPr>
              <a:t>ne</a:t>
            </a:r>
            <a:r>
              <a:rPr lang="en-US" sz="1800" cap="none" err="1">
                <a:solidFill>
                  <a:schemeClr val="tx1"/>
                </a:solidFill>
                <a:latin typeface="Poppins"/>
                <a:ea typeface="+mn-ea"/>
                <a:cs typeface="Poppins"/>
              </a:rPr>
              <a:t>·</a:t>
            </a:r>
            <a:r>
              <a:rPr kumimoji="0" lang="en-US" sz="1800" b="0" i="0" u="none" strike="noStrike" kern="1200" cap="none" spc="0" normalizeH="0" baseline="0" noProof="0" err="1">
                <a:ln>
                  <a:noFill/>
                </a:ln>
                <a:solidFill>
                  <a:schemeClr val="tx1"/>
                </a:solidFill>
                <a:effectLst/>
                <a:uLnTx/>
                <a:uFillTx/>
                <a:latin typeface="Poppins"/>
                <a:ea typeface="+mn-ea"/>
                <a:cs typeface="Poppins"/>
              </a:rPr>
              <a:t>s</a:t>
            </a:r>
            <a:endParaRPr lang="en-US" sz="1800" b="0" i="0" u="none" strike="noStrike" kern="1200" cap="none" spc="0" normalizeH="0" baseline="0" noProof="0" err="1">
              <a:ln>
                <a:noFill/>
              </a:ln>
              <a:solidFill>
                <a:schemeClr val="tx1"/>
              </a:solidFill>
              <a:effectLst/>
              <a:uLnTx/>
              <a:uFillTx/>
              <a:latin typeface="Poppins"/>
              <a:ea typeface="+mn-ea"/>
              <a:cs typeface="Poppins"/>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endParaRPr>
          </a:p>
          <a:p>
            <a:pPr>
              <a:lnSpc>
                <a:spcPct val="110000"/>
              </a:lnSpc>
              <a:spcBef>
                <a:spcPts val="0"/>
              </a:spcBef>
              <a:defRPr/>
            </a:pPr>
            <a:endParaRPr lang="en-US" sz="1800" b="1" cap="small">
              <a:solidFill>
                <a:srgbClr val="7AC25E"/>
              </a:solidFill>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small" spc="0" normalizeH="0" baseline="0" noProof="0">
              <a:ln>
                <a:noFill/>
              </a:ln>
              <a:solidFill>
                <a:srgbClr val="7AC25E"/>
              </a:solidFill>
              <a:effectLst/>
              <a:uLnTx/>
              <a:uFillTx/>
              <a:latin typeface="Poppins" panose="00000500000000000000" pitchFamily="2" charset="0"/>
              <a:ea typeface="+mn-ea"/>
              <a:cs typeface="Poppins" panose="00000500000000000000" pitchFamily="2" charset="0"/>
            </a:endParaRPr>
          </a:p>
          <a:p>
            <a:pPr marL="0" marR="0" lvl="0" indent="0" defTabSz="914400" rtl="0" eaLnBrk="1" fontAlgn="auto" latinLnBrk="0" hangingPunct="1">
              <a:lnSpc>
                <a:spcPct val="11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endParaRPr>
          </a:p>
          <a:p>
            <a:pPr marL="0" marR="0" lvl="0" indent="0" algn="r" defTabSz="914400" rtl="0" eaLnBrk="1" fontAlgn="auto" latinLnBrk="0" hangingPunct="1">
              <a:lnSpc>
                <a:spcPct val="11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endParaRPr>
          </a:p>
          <a:p>
            <a:pPr marL="0" marR="0" lvl="0" indent="0" algn="r" defTabSz="914400" rtl="0" eaLnBrk="1" fontAlgn="auto" latinLnBrk="0" hangingPunct="1">
              <a:lnSpc>
                <a:spcPct val="11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endParaRPr>
          </a:p>
          <a:p>
            <a:pPr algn="r"/>
            <a:endParaRPr lang="en-US" sz="2000" b="1" cap="small">
              <a:solidFill>
                <a:srgbClr val="7AC25E"/>
              </a:solidFill>
              <a:latin typeface="Poppins" panose="00000500000000000000" pitchFamily="2" charset="0"/>
              <a:ea typeface="+mn-ea"/>
              <a:cs typeface="Poppins" panose="00000500000000000000" pitchFamily="2" charset="0"/>
            </a:endParaRPr>
          </a:p>
        </p:txBody>
      </p:sp>
    </p:spTree>
    <p:extLst>
      <p:ext uri="{BB962C8B-B14F-4D97-AF65-F5344CB8AC3E}">
        <p14:creationId xmlns:p14="http://schemas.microsoft.com/office/powerpoint/2010/main" val="388254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CD2439D9-BA2F-4B45-FAA5-48157AB197B9}"/>
              </a:ext>
            </a:extLst>
          </p:cNvPr>
          <p:cNvPicPr>
            <a:picLocks noChangeAspect="1"/>
          </p:cNvPicPr>
          <p:nvPr/>
        </p:nvPicPr>
        <p:blipFill rotWithShape="1">
          <a:blip r:embed="rId2"/>
          <a:srcRect l="39545" t="29451" r="39221" b="29004"/>
          <a:stretch/>
        </p:blipFill>
        <p:spPr>
          <a:xfrm>
            <a:off x="4320445" y="-1008"/>
            <a:ext cx="6232384" cy="6859007"/>
          </a:xfrm>
          <a:prstGeom prst="rect">
            <a:avLst/>
          </a:prstGeom>
        </p:spPr>
      </p:pic>
      <p:pic>
        <p:nvPicPr>
          <p:cNvPr id="15" name="Image 14" descr="Une image contenant arbre, plein air, forêt, jungle&#10;&#10;Description générée automatiquement">
            <a:extLst>
              <a:ext uri="{FF2B5EF4-FFF2-40B4-BE49-F238E27FC236}">
                <a16:creationId xmlns:a16="http://schemas.microsoft.com/office/drawing/2014/main" id="{FD8D426E-E9B0-5582-F115-0942DB0C719C}"/>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6448301" y="0"/>
            <a:ext cx="5737254" cy="6858000"/>
          </a:xfrm>
          <a:prstGeom prst="rect">
            <a:avLst/>
          </a:prstGeom>
        </p:spPr>
      </p:pic>
      <p:pic>
        <p:nvPicPr>
          <p:cNvPr id="17" name="Image 16" descr="Une image contenant plante&#10;&#10;Description générée automatiquement avec une confiance moyenne">
            <a:extLst>
              <a:ext uri="{FF2B5EF4-FFF2-40B4-BE49-F238E27FC236}">
                <a16:creationId xmlns:a16="http://schemas.microsoft.com/office/drawing/2014/main" id="{347B3BAE-AE73-DBE4-7022-4610F641F77B}"/>
              </a:ext>
            </a:extLst>
          </p:cNvPr>
          <p:cNvPicPr>
            <a:picLocks noChangeAspect="1"/>
          </p:cNvPicPr>
          <p:nvPr/>
        </p:nvPicPr>
        <p:blipFill rotWithShape="1">
          <a:blip r:embed="rId4">
            <a:extLst>
              <a:ext uri="{28A0092B-C50C-407E-A947-70E740481C1C}">
                <a14:useLocalDpi xmlns:a14="http://schemas.microsoft.com/office/drawing/2010/main" val="0"/>
              </a:ext>
            </a:extLst>
          </a:blip>
          <a:srcRect t="23923"/>
          <a:stretch/>
        </p:blipFill>
        <p:spPr>
          <a:xfrm rot="5400000">
            <a:off x="136432" y="595743"/>
            <a:ext cx="1166892" cy="743222"/>
          </a:xfrm>
          <a:prstGeom prst="rect">
            <a:avLst/>
          </a:prstGeom>
        </p:spPr>
      </p:pic>
      <p:sp>
        <p:nvSpPr>
          <p:cNvPr id="4" name="Sous-titre 2">
            <a:extLst>
              <a:ext uri="{FF2B5EF4-FFF2-40B4-BE49-F238E27FC236}">
                <a16:creationId xmlns:a16="http://schemas.microsoft.com/office/drawing/2014/main" id="{D76A9B7B-D574-D7BC-B6A2-3F87F4C797A5}"/>
              </a:ext>
            </a:extLst>
          </p:cNvPr>
          <p:cNvSpPr txBox="1">
            <a:spLocks/>
          </p:cNvSpPr>
          <p:nvPr/>
        </p:nvSpPr>
        <p:spPr>
          <a:xfrm>
            <a:off x="324970" y="2537934"/>
            <a:ext cx="5445069" cy="1887164"/>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000" cap="small">
                <a:latin typeface="Poppins"/>
                <a:cs typeface="Poppins"/>
              </a:rPr>
              <a:t>6 rencontres au </a:t>
            </a:r>
            <a:r>
              <a:rPr lang="en-CA" sz="2000" cap="small" err="1">
                <a:latin typeface="Poppins"/>
                <a:cs typeface="Poppins"/>
              </a:rPr>
              <a:t>cours</a:t>
            </a:r>
            <a:r>
              <a:rPr lang="en-CA" sz="2000" cap="small">
                <a:latin typeface="Poppins"/>
                <a:cs typeface="Poppins"/>
              </a:rPr>
              <a:t> de </a:t>
            </a:r>
            <a:r>
              <a:rPr lang="en-CA" sz="2000" cap="small" err="1">
                <a:latin typeface="Poppins"/>
                <a:cs typeface="Poppins"/>
              </a:rPr>
              <a:t>l’année</a:t>
            </a:r>
            <a:r>
              <a:rPr lang="en-CA" sz="2000" cap="small">
                <a:latin typeface="Poppins"/>
                <a:cs typeface="Poppins"/>
              </a:rPr>
              <a:t>;</a:t>
            </a:r>
            <a:endParaRPr lang="fr-FR">
              <a:latin typeface="Poppins"/>
              <a:ea typeface="Calibri"/>
              <a:cs typeface="Calibri"/>
            </a:endParaRPr>
          </a:p>
          <a:p>
            <a:r>
              <a:rPr lang="en-CA" sz="2000" cap="small">
                <a:latin typeface="Poppins"/>
                <a:cs typeface="Poppins"/>
              </a:rPr>
              <a:t>Participation active au </a:t>
            </a:r>
            <a:r>
              <a:rPr lang="en-CA" sz="2000" cap="small" err="1">
                <a:latin typeface="Poppins"/>
                <a:cs typeface="Poppins"/>
              </a:rPr>
              <a:t>comité</a:t>
            </a:r>
            <a:r>
              <a:rPr lang="en-CA" sz="2000" cap="small">
                <a:latin typeface="Poppins"/>
                <a:cs typeface="Poppins"/>
              </a:rPr>
              <a:t> PIC2;</a:t>
            </a:r>
          </a:p>
          <a:p>
            <a:r>
              <a:rPr lang="en-CA" sz="2000" cap="small">
                <a:latin typeface="Poppins"/>
                <a:cs typeface="Poppins"/>
              </a:rPr>
              <a:t>Des implications sur des </a:t>
            </a:r>
            <a:r>
              <a:rPr lang="en-CA" sz="2000" cap="small" err="1">
                <a:latin typeface="Poppins"/>
                <a:cs typeface="Poppins"/>
              </a:rPr>
              <a:t>enjeux</a:t>
            </a:r>
            <a:r>
              <a:rPr lang="en-CA" sz="2000" cap="small">
                <a:latin typeface="Poppins"/>
                <a:cs typeface="Poppins"/>
              </a:rPr>
              <a:t> du quartier;</a:t>
            </a:r>
          </a:p>
          <a:p>
            <a:r>
              <a:rPr lang="en-CA" sz="2000" cap="small">
                <a:latin typeface="Poppins"/>
                <a:cs typeface="Poppins"/>
              </a:rPr>
              <a:t>La </a:t>
            </a:r>
            <a:r>
              <a:rPr lang="en-CA" sz="2000" cap="small" err="1">
                <a:latin typeface="Poppins"/>
                <a:cs typeface="Poppins"/>
              </a:rPr>
              <a:t>volonté</a:t>
            </a:r>
            <a:r>
              <a:rPr lang="en-CA" sz="2000" cap="small">
                <a:latin typeface="Poppins"/>
                <a:cs typeface="Poppins"/>
              </a:rPr>
              <a:t> de </a:t>
            </a:r>
            <a:r>
              <a:rPr lang="en-CA" sz="2000" cap="small" err="1">
                <a:latin typeface="Poppins"/>
                <a:cs typeface="Poppins"/>
              </a:rPr>
              <a:t>renouveler</a:t>
            </a:r>
            <a:r>
              <a:rPr lang="en-CA" sz="2000" cap="small">
                <a:latin typeface="Poppins"/>
                <a:cs typeface="Poppins"/>
              </a:rPr>
              <a:t> la structure…</a:t>
            </a:r>
          </a:p>
          <a:p>
            <a:pPr marL="0" indent="0">
              <a:buNone/>
            </a:pPr>
            <a:endParaRPr lang="fr-CA" sz="2000">
              <a:latin typeface="Poppins" panose="00000500000000000000" pitchFamily="2" charset="0"/>
              <a:cs typeface="Poppins" panose="00000500000000000000" pitchFamily="2" charset="0"/>
            </a:endParaRPr>
          </a:p>
        </p:txBody>
      </p:sp>
      <p:sp>
        <p:nvSpPr>
          <p:cNvPr id="5" name="ZoneTexte 4">
            <a:extLst>
              <a:ext uri="{FF2B5EF4-FFF2-40B4-BE49-F238E27FC236}">
                <a16:creationId xmlns:a16="http://schemas.microsoft.com/office/drawing/2014/main" id="{12B5E2AA-5F6F-C8BD-1C8C-797C00C00660}"/>
              </a:ext>
            </a:extLst>
          </p:cNvPr>
          <p:cNvSpPr txBox="1"/>
          <p:nvPr/>
        </p:nvSpPr>
        <p:spPr>
          <a:xfrm>
            <a:off x="8180810" y="109122"/>
            <a:ext cx="4066735" cy="1362937"/>
          </a:xfrm>
          <a:prstGeom prst="rect">
            <a:avLst/>
          </a:prstGeom>
          <a:noFill/>
        </p:spPr>
        <p:txBody>
          <a:bodyPr wrap="square">
            <a:spAutoFit/>
          </a:bodyPr>
          <a:lstStyle/>
          <a:p>
            <a:pPr algn="r">
              <a:lnSpc>
                <a:spcPct val="107000"/>
              </a:lnSpc>
              <a:spcAft>
                <a:spcPts val="800"/>
              </a:spcAft>
            </a:pPr>
            <a:r>
              <a:rPr lang="fr-CA" sz="2400" b="1" u="sng">
                <a:effectLst/>
                <a:latin typeface="Calibri" panose="020F0502020204030204" pitchFamily="34" charset="0"/>
                <a:ea typeface="Calibri" panose="020F0502020204030204" pitchFamily="34" charset="0"/>
                <a:cs typeface="Times New Roman" panose="02020603050405020304" pitchFamily="18" charset="0"/>
              </a:rPr>
              <a:t>SOIRÉE de reconnaissance des bénévoles</a:t>
            </a:r>
            <a:endParaRPr lang="fr-CA" sz="24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fr-CA" sz="2400" b="1">
                <a:effectLst/>
                <a:latin typeface="Calibri" panose="020F0502020204030204" pitchFamily="34" charset="0"/>
                <a:ea typeface="Calibri" panose="020F0502020204030204" pitchFamily="34" charset="0"/>
                <a:cs typeface="Times New Roman" panose="02020603050405020304" pitchFamily="18" charset="0"/>
              </a:rPr>
              <a:t>Date</a:t>
            </a:r>
            <a:r>
              <a:rPr lang="fr-CA" sz="2400">
                <a:effectLst/>
                <a:latin typeface="Calibri" panose="020F0502020204030204" pitchFamily="34" charset="0"/>
                <a:ea typeface="Calibri" panose="020F0502020204030204" pitchFamily="34" charset="0"/>
                <a:cs typeface="Times New Roman" panose="02020603050405020304" pitchFamily="18" charset="0"/>
              </a:rPr>
              <a:t> : Vendredi 29 avril 2022</a:t>
            </a:r>
          </a:p>
        </p:txBody>
      </p:sp>
      <p:sp>
        <p:nvSpPr>
          <p:cNvPr id="16" name="ZoneTexte 15">
            <a:extLst>
              <a:ext uri="{FF2B5EF4-FFF2-40B4-BE49-F238E27FC236}">
                <a16:creationId xmlns:a16="http://schemas.microsoft.com/office/drawing/2014/main" id="{7AAF8915-0115-4457-2DD8-DC98AC08BED0}"/>
              </a:ext>
            </a:extLst>
          </p:cNvPr>
          <p:cNvSpPr txBox="1"/>
          <p:nvPr/>
        </p:nvSpPr>
        <p:spPr>
          <a:xfrm>
            <a:off x="554460" y="705748"/>
            <a:ext cx="5639180" cy="523220"/>
          </a:xfrm>
          <a:prstGeom prst="rect">
            <a:avLst/>
          </a:prstGeom>
          <a:noFill/>
        </p:spPr>
        <p:txBody>
          <a:bodyPr wrap="square" rtlCol="0">
            <a:spAutoFit/>
          </a:bodyPr>
          <a:lstStyle/>
          <a:p>
            <a:r>
              <a:rPr lang="fr-CA" sz="2800">
                <a:solidFill>
                  <a:srgbClr val="0E4E2A"/>
                </a:solidFill>
                <a:latin typeface="Poppins ExtraBold" panose="00000900000000000000" pitchFamily="2" charset="0"/>
                <a:cs typeface="Poppins ExtraBold" panose="00000900000000000000" pitchFamily="2" charset="0"/>
              </a:rPr>
              <a:t>Le collège citoyen</a:t>
            </a:r>
          </a:p>
        </p:txBody>
      </p:sp>
    </p:spTree>
    <p:extLst>
      <p:ext uri="{BB962C8B-B14F-4D97-AF65-F5344CB8AC3E}">
        <p14:creationId xmlns:p14="http://schemas.microsoft.com/office/powerpoint/2010/main" val="1984055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6BC368D-C65F-942A-3999-DD3CA09B353B}"/>
              </a:ext>
            </a:extLst>
          </p:cNvPr>
          <p:cNvPicPr>
            <a:picLocks noChangeAspect="1"/>
          </p:cNvPicPr>
          <p:nvPr/>
        </p:nvPicPr>
        <p:blipFill rotWithShape="1">
          <a:blip r:embed="rId2">
            <a:extLst>
              <a:ext uri="{28A0092B-C50C-407E-A947-70E740481C1C}">
                <a14:useLocalDpi xmlns:a14="http://schemas.microsoft.com/office/drawing/2010/main" val="0"/>
              </a:ext>
            </a:extLst>
          </a:blip>
          <a:srcRect r="27809"/>
          <a:stretch/>
        </p:blipFill>
        <p:spPr>
          <a:xfrm>
            <a:off x="-587829" y="0"/>
            <a:ext cx="5525589" cy="6858000"/>
          </a:xfrm>
          <a:prstGeom prst="rect">
            <a:avLst/>
          </a:prstGeom>
        </p:spPr>
      </p:pic>
      <p:sp>
        <p:nvSpPr>
          <p:cNvPr id="4" name="Rectangle 3">
            <a:extLst>
              <a:ext uri="{FF2B5EF4-FFF2-40B4-BE49-F238E27FC236}">
                <a16:creationId xmlns:a16="http://schemas.microsoft.com/office/drawing/2014/main" id="{ED452176-073A-A026-7D6C-1A8BF64F2908}"/>
              </a:ext>
            </a:extLst>
          </p:cNvPr>
          <p:cNvSpPr/>
          <p:nvPr/>
        </p:nvSpPr>
        <p:spPr>
          <a:xfrm>
            <a:off x="-587829" y="0"/>
            <a:ext cx="5525589" cy="6858000"/>
          </a:xfrm>
          <a:prstGeom prst="rect">
            <a:avLst/>
          </a:prstGeom>
          <a:solidFill>
            <a:srgbClr val="E8F0E3">
              <a:alpha val="40000"/>
            </a:srgbClr>
          </a:solidFill>
          <a:ln>
            <a:solidFill>
              <a:srgbClr val="E8F0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ZoneTexte 4">
            <a:extLst>
              <a:ext uri="{FF2B5EF4-FFF2-40B4-BE49-F238E27FC236}">
                <a16:creationId xmlns:a16="http://schemas.microsoft.com/office/drawing/2014/main" id="{39CC25CE-93C5-211C-EBCA-E0E650E91501}"/>
              </a:ext>
            </a:extLst>
          </p:cNvPr>
          <p:cNvSpPr txBox="1"/>
          <p:nvPr/>
        </p:nvSpPr>
        <p:spPr>
          <a:xfrm>
            <a:off x="5659201" y="2600139"/>
            <a:ext cx="6060835" cy="1938992"/>
          </a:xfrm>
          <a:prstGeom prst="rect">
            <a:avLst/>
          </a:prstGeom>
          <a:noFill/>
        </p:spPr>
        <p:txBody>
          <a:bodyPr wrap="square" lIns="91440" tIns="45720" rIns="91440" bIns="45720" rtlCol="0" anchor="t">
            <a:spAutoFit/>
          </a:bodyPr>
          <a:lstStyle/>
          <a:p>
            <a:pPr marL="285750" indent="-285750">
              <a:buClr>
                <a:srgbClr val="0E4E2A"/>
              </a:buClr>
              <a:buFont typeface="Courier New" panose="02070309020205020404" pitchFamily="49" charset="0"/>
              <a:buChar char="o"/>
            </a:pPr>
            <a:r>
              <a:rPr lang="fr-CA" sz="2400" b="1">
                <a:solidFill>
                  <a:srgbClr val="0E4E2A"/>
                </a:solidFill>
                <a:latin typeface="Poppins Light"/>
                <a:cs typeface="Poppins Light"/>
              </a:rPr>
              <a:t>Nomination</a:t>
            </a:r>
            <a:r>
              <a:rPr lang="fr-CA" sz="2400">
                <a:solidFill>
                  <a:srgbClr val="0E4E2A"/>
                </a:solidFill>
                <a:latin typeface="Poppins Light"/>
                <a:cs typeface="Poppins Light"/>
              </a:rPr>
              <a:t> à la présidence et au secrétariat de l’assemblée</a:t>
            </a:r>
          </a:p>
          <a:p>
            <a:pPr>
              <a:buClr>
                <a:srgbClr val="0E4E2A"/>
              </a:buClr>
            </a:pPr>
            <a:endParaRPr lang="fr-CA" sz="2400">
              <a:solidFill>
                <a:srgbClr val="0E4E2A"/>
              </a:solidFill>
              <a:latin typeface="Poppins Light" panose="00000400000000000000" pitchFamily="2" charset="0"/>
              <a:cs typeface="Poppins Light" panose="00000400000000000000" pitchFamily="2" charset="0"/>
            </a:endParaRPr>
          </a:p>
          <a:p>
            <a:pPr marL="285750" indent="-285750">
              <a:buClr>
                <a:srgbClr val="0E4E2A"/>
              </a:buClr>
              <a:buFont typeface="Courier New" panose="02070309020205020404" pitchFamily="49" charset="0"/>
              <a:buChar char="o"/>
            </a:pPr>
            <a:r>
              <a:rPr lang="fr-CA" sz="2400">
                <a:solidFill>
                  <a:srgbClr val="0E4E2A"/>
                </a:solidFill>
                <a:latin typeface="Poppins Light"/>
                <a:cs typeface="Poppins Light"/>
              </a:rPr>
              <a:t>Lecture et adoption de </a:t>
            </a:r>
            <a:r>
              <a:rPr lang="fr-CA" sz="2400" b="1">
                <a:solidFill>
                  <a:srgbClr val="0E4E2A"/>
                </a:solidFill>
                <a:latin typeface="Poppins Light"/>
                <a:cs typeface="Poppins Light"/>
              </a:rPr>
              <a:t>l’ordre du jour</a:t>
            </a:r>
          </a:p>
        </p:txBody>
      </p:sp>
    </p:spTree>
    <p:extLst>
      <p:ext uri="{BB962C8B-B14F-4D97-AF65-F5344CB8AC3E}">
        <p14:creationId xmlns:p14="http://schemas.microsoft.com/office/powerpoint/2010/main" val="29314096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8F0E3"/>
        </a:solidFill>
        <a:effectLst/>
      </p:bgPr>
    </p:bg>
    <p:spTree>
      <p:nvGrpSpPr>
        <p:cNvPr id="1" name=""/>
        <p:cNvGrpSpPr/>
        <p:nvPr/>
      </p:nvGrpSpPr>
      <p:grpSpPr>
        <a:xfrm>
          <a:off x="0" y="0"/>
          <a:ext cx="0" cy="0"/>
          <a:chOff x="0" y="0"/>
          <a:chExt cx="0" cy="0"/>
        </a:xfrm>
      </p:grpSpPr>
      <p:pic>
        <p:nvPicPr>
          <p:cNvPr id="4" name="Image 3" descr="Une image contenant plante, arbre, plein air, racine&#10;&#10;Description générée automatiquement">
            <a:extLst>
              <a:ext uri="{FF2B5EF4-FFF2-40B4-BE49-F238E27FC236}">
                <a16:creationId xmlns:a16="http://schemas.microsoft.com/office/drawing/2014/main" id="{797CF850-0854-75F7-33F2-0993DDF99F39}"/>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21201" y="0"/>
            <a:ext cx="4974060" cy="6858000"/>
          </a:xfrm>
          <a:prstGeom prst="rect">
            <a:avLst/>
          </a:prstGeom>
        </p:spPr>
      </p:pic>
      <p:sp>
        <p:nvSpPr>
          <p:cNvPr id="2" name="ZoneTexte 1">
            <a:extLst>
              <a:ext uri="{FF2B5EF4-FFF2-40B4-BE49-F238E27FC236}">
                <a16:creationId xmlns:a16="http://schemas.microsoft.com/office/drawing/2014/main" id="{8404E49F-4DF4-201E-F569-E9378CCC6B93}"/>
              </a:ext>
            </a:extLst>
          </p:cNvPr>
          <p:cNvSpPr txBox="1"/>
          <p:nvPr/>
        </p:nvSpPr>
        <p:spPr>
          <a:xfrm>
            <a:off x="2975430" y="1905506"/>
            <a:ext cx="8781142" cy="2308324"/>
          </a:xfrm>
          <a:prstGeom prst="rect">
            <a:avLst/>
          </a:prstGeom>
          <a:noFill/>
        </p:spPr>
        <p:txBody>
          <a:bodyPr wrap="square" rtlCol="0">
            <a:spAutoFit/>
          </a:bodyPr>
          <a:lstStyle/>
          <a:p>
            <a:r>
              <a:rPr lang="fr-CA" sz="4800">
                <a:solidFill>
                  <a:srgbClr val="0E4E2A"/>
                </a:solidFill>
                <a:latin typeface="Poppins Black" panose="00000A00000000000000" pitchFamily="2" charset="0"/>
                <a:cs typeface="Poppins Black" panose="00000A00000000000000" pitchFamily="2" charset="0"/>
              </a:rPr>
              <a:t>ÉLECTION DES MEMBRES </a:t>
            </a:r>
          </a:p>
          <a:p>
            <a:r>
              <a:rPr lang="fr-CA" sz="4800">
                <a:solidFill>
                  <a:srgbClr val="0E4E2A"/>
                </a:solidFill>
                <a:latin typeface="Poppins Black" panose="00000A00000000000000" pitchFamily="2" charset="0"/>
                <a:cs typeface="Poppins Black" panose="00000A00000000000000" pitchFamily="2" charset="0"/>
              </a:rPr>
              <a:t>DU CONSEIL D’ADMINISTRATION</a:t>
            </a:r>
          </a:p>
        </p:txBody>
      </p:sp>
    </p:spTree>
    <p:extLst>
      <p:ext uri="{BB962C8B-B14F-4D97-AF65-F5344CB8AC3E}">
        <p14:creationId xmlns:p14="http://schemas.microsoft.com/office/powerpoint/2010/main" val="18270892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8F0E3"/>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826E1ED-3AAF-10A2-ED8F-42A2A6C9301C}"/>
              </a:ext>
            </a:extLst>
          </p:cNvPr>
          <p:cNvSpPr txBox="1"/>
          <p:nvPr/>
        </p:nvSpPr>
        <p:spPr>
          <a:xfrm>
            <a:off x="425426" y="569366"/>
            <a:ext cx="7267145" cy="954107"/>
          </a:xfrm>
          <a:prstGeom prst="rect">
            <a:avLst/>
          </a:prstGeom>
          <a:noFill/>
        </p:spPr>
        <p:txBody>
          <a:bodyPr wrap="square" rtlCol="0">
            <a:spAutoFit/>
          </a:bodyPr>
          <a:lstStyle/>
          <a:p>
            <a:r>
              <a:rPr lang="fr-CA" sz="2800">
                <a:solidFill>
                  <a:srgbClr val="0E4E2A"/>
                </a:solidFill>
                <a:latin typeface="Poppins Black" panose="00000A00000000000000" pitchFamily="2" charset="0"/>
                <a:cs typeface="Poppins Black" panose="00000A00000000000000" pitchFamily="2" charset="0"/>
              </a:rPr>
              <a:t>ÉLECTION DES MEMBRES DU CONSEIL D’ADMINISTRATION</a:t>
            </a:r>
          </a:p>
        </p:txBody>
      </p:sp>
      <p:sp>
        <p:nvSpPr>
          <p:cNvPr id="14" name="ZoneTexte 13">
            <a:extLst>
              <a:ext uri="{FF2B5EF4-FFF2-40B4-BE49-F238E27FC236}">
                <a16:creationId xmlns:a16="http://schemas.microsoft.com/office/drawing/2014/main" id="{311CDA95-CF67-3501-07AA-CB157B59537D}"/>
              </a:ext>
            </a:extLst>
          </p:cNvPr>
          <p:cNvSpPr txBox="1"/>
          <p:nvPr>
            <p:custDataLst>
              <p:tags r:id="rId1"/>
            </p:custDataLst>
          </p:nvPr>
        </p:nvSpPr>
        <p:spPr>
          <a:xfrm>
            <a:off x="425426" y="1627900"/>
            <a:ext cx="7817895" cy="369332"/>
          </a:xfrm>
          <a:prstGeom prst="rect">
            <a:avLst/>
          </a:prstGeom>
          <a:noFill/>
        </p:spPr>
        <p:txBody>
          <a:bodyPr wrap="square">
            <a:spAutoFit/>
          </a:bodyPr>
          <a:lstStyle/>
          <a:p>
            <a:pPr algn="l"/>
            <a:r>
              <a:rPr lang="fr-CA" cap="small" baseline="0">
                <a:solidFill>
                  <a:srgbClr val="0E4E2A"/>
                </a:solidFill>
                <a:latin typeface="Poppins SemiBold" panose="00000700000000000000" pitchFamily="2" charset="0"/>
                <a:cs typeface="Poppins SemiBold" panose="00000700000000000000" pitchFamily="2" charset="0"/>
              </a:rPr>
              <a:t>Nomination de la présidence et du secrétariat pour les élections </a:t>
            </a:r>
          </a:p>
        </p:txBody>
      </p:sp>
      <p:sp>
        <p:nvSpPr>
          <p:cNvPr id="16" name="ZoneTexte 15">
            <a:extLst>
              <a:ext uri="{FF2B5EF4-FFF2-40B4-BE49-F238E27FC236}">
                <a16:creationId xmlns:a16="http://schemas.microsoft.com/office/drawing/2014/main" id="{89EB6D0F-CB05-D0B2-02D7-467848719FF5}"/>
              </a:ext>
            </a:extLst>
          </p:cNvPr>
          <p:cNvSpPr txBox="1"/>
          <p:nvPr>
            <p:custDataLst>
              <p:tags r:id="rId2"/>
            </p:custDataLst>
          </p:nvPr>
        </p:nvSpPr>
        <p:spPr>
          <a:xfrm>
            <a:off x="407661" y="2104672"/>
            <a:ext cx="3765021" cy="400110"/>
          </a:xfrm>
          <a:prstGeom prst="rect">
            <a:avLst/>
          </a:prstGeom>
          <a:noFill/>
        </p:spPr>
        <p:txBody>
          <a:bodyPr wrap="square" lIns="91440" tIns="45720" rIns="91440" bIns="45720" anchor="t">
            <a:spAutoFit/>
          </a:bodyPr>
          <a:lstStyle/>
          <a:p>
            <a:pPr algn="l"/>
            <a:r>
              <a:rPr lang="fr-CA" sz="2000" b="1" cap="small" baseline="0">
                <a:solidFill>
                  <a:srgbClr val="7AC25E"/>
                </a:solidFill>
                <a:latin typeface="Poppins" panose="00000500000000000000" pitchFamily="2" charset="0"/>
                <a:cs typeface="Poppins" panose="00000500000000000000" pitchFamily="2" charset="0"/>
              </a:rPr>
              <a:t>Présentation des procédures </a:t>
            </a:r>
          </a:p>
        </p:txBody>
      </p:sp>
      <p:sp>
        <p:nvSpPr>
          <p:cNvPr id="18" name="ZoneTexte 17">
            <a:extLst>
              <a:ext uri="{FF2B5EF4-FFF2-40B4-BE49-F238E27FC236}">
                <a16:creationId xmlns:a16="http://schemas.microsoft.com/office/drawing/2014/main" id="{6364F890-D8C4-1684-1307-28DD2E143CB5}"/>
              </a:ext>
            </a:extLst>
          </p:cNvPr>
          <p:cNvSpPr txBox="1"/>
          <p:nvPr>
            <p:custDataLst>
              <p:tags r:id="rId3"/>
            </p:custDataLst>
          </p:nvPr>
        </p:nvSpPr>
        <p:spPr>
          <a:xfrm>
            <a:off x="6282836" y="2104672"/>
            <a:ext cx="4615334" cy="400110"/>
          </a:xfrm>
          <a:prstGeom prst="rect">
            <a:avLst/>
          </a:prstGeom>
          <a:noFill/>
        </p:spPr>
        <p:txBody>
          <a:bodyPr wrap="square" lIns="91440" tIns="45720" rIns="91440" bIns="45720" anchor="t">
            <a:spAutoFit/>
          </a:bodyPr>
          <a:lstStyle/>
          <a:p>
            <a:pPr algn="l"/>
            <a:r>
              <a:rPr lang="fr-CA" sz="2000" b="1" cap="small">
                <a:solidFill>
                  <a:srgbClr val="7AC25E"/>
                </a:solidFill>
                <a:latin typeface="Poppins" panose="00000500000000000000" pitchFamily="2" charset="0"/>
                <a:cs typeface="Poppins" panose="00000500000000000000" pitchFamily="2" charset="0"/>
              </a:rPr>
              <a:t>Les sièges suivants sont en élection</a:t>
            </a:r>
          </a:p>
        </p:txBody>
      </p:sp>
      <p:sp>
        <p:nvSpPr>
          <p:cNvPr id="22" name="ZoneTexte 21">
            <a:extLst>
              <a:ext uri="{FF2B5EF4-FFF2-40B4-BE49-F238E27FC236}">
                <a16:creationId xmlns:a16="http://schemas.microsoft.com/office/drawing/2014/main" id="{D9CFA497-93E0-29DB-E33B-1E808C392CA3}"/>
              </a:ext>
            </a:extLst>
          </p:cNvPr>
          <p:cNvSpPr txBox="1"/>
          <p:nvPr/>
        </p:nvSpPr>
        <p:spPr>
          <a:xfrm>
            <a:off x="6282836" y="2708331"/>
            <a:ext cx="5149515" cy="2246769"/>
          </a:xfrm>
          <a:prstGeom prst="rect">
            <a:avLst/>
          </a:prstGeom>
          <a:noFill/>
        </p:spPr>
        <p:txBody>
          <a:bodyPr wrap="square" lIns="91440" tIns="45720" rIns="91440" bIns="45720" anchor="t">
            <a:spAutoFit/>
          </a:bodyPr>
          <a:lstStyle/>
          <a:p>
            <a:pPr marL="342900" indent="-342900">
              <a:buFont typeface="+mj-lt"/>
              <a:buAutoNum type="arabicPeriod"/>
            </a:pPr>
            <a:r>
              <a:rPr lang="fr-CA" sz="1400">
                <a:latin typeface="Poppins Light"/>
                <a:cs typeface="Poppins Light"/>
              </a:rPr>
              <a:t>Collège citoyen: 1 poste élu au sein du collège</a:t>
            </a:r>
          </a:p>
          <a:p>
            <a:pPr marL="228600" indent="-228600">
              <a:buFont typeface="+mj-lt"/>
              <a:buAutoNum type="arabicPeriod"/>
            </a:pPr>
            <a:endParaRPr lang="fr-CA" sz="1400">
              <a:latin typeface="Poppins Light" panose="00000400000000000000" pitchFamily="2" charset="0"/>
              <a:cs typeface="Poppins Light" panose="00000400000000000000" pitchFamily="2" charset="0"/>
            </a:endParaRPr>
          </a:p>
          <a:p>
            <a:pPr marL="342900" indent="-342900">
              <a:buFont typeface="+mj-lt"/>
              <a:buAutoNum type="arabicPeriod"/>
            </a:pPr>
            <a:r>
              <a:rPr lang="fr-CA" sz="1400">
                <a:latin typeface="Poppins Light"/>
                <a:cs typeface="Poppins Light"/>
              </a:rPr>
              <a:t>Institutions publiques : 1 poste à élire parmi les institutions publiques (siège vacant coopté) </a:t>
            </a:r>
            <a:endParaRPr lang="fr-CA" sz="1400">
              <a:latin typeface="Poppins Light" panose="00000400000000000000" pitchFamily="2" charset="0"/>
              <a:cs typeface="Poppins Light" panose="00000400000000000000" pitchFamily="2" charset="0"/>
            </a:endParaRPr>
          </a:p>
          <a:p>
            <a:pPr marL="228600" indent="-228600">
              <a:buFont typeface="+mj-lt"/>
              <a:buAutoNum type="arabicPeriod"/>
            </a:pPr>
            <a:endParaRPr lang="fr-CA" sz="1400">
              <a:latin typeface="Poppins Light" panose="00000400000000000000" pitchFamily="2" charset="0"/>
              <a:cs typeface="Poppins Light" panose="00000400000000000000" pitchFamily="2" charset="0"/>
            </a:endParaRPr>
          </a:p>
          <a:p>
            <a:pPr marL="342900" indent="-342900">
              <a:buFont typeface="+mj-lt"/>
              <a:buAutoNum type="arabicPeriod"/>
            </a:pPr>
            <a:r>
              <a:rPr lang="fr-CA" sz="1400">
                <a:latin typeface="Poppins Light"/>
                <a:cs typeface="Poppins Light"/>
              </a:rPr>
              <a:t>Organismes communautaires : 1 poste à élire parmi les organismes communautaires </a:t>
            </a:r>
            <a:endParaRPr lang="fr-CA" sz="1400">
              <a:latin typeface="Poppins Light" panose="00000400000000000000" pitchFamily="2" charset="0"/>
              <a:cs typeface="Poppins Light" panose="00000400000000000000" pitchFamily="2" charset="0"/>
            </a:endParaRPr>
          </a:p>
          <a:p>
            <a:pPr marL="228600" indent="-228600">
              <a:buFont typeface="+mj-lt"/>
              <a:buAutoNum type="arabicPeriod"/>
            </a:pPr>
            <a:endParaRPr lang="fr-CA" sz="1400">
              <a:latin typeface="Poppins Light" panose="00000400000000000000" pitchFamily="2" charset="0"/>
              <a:cs typeface="Poppins Light" panose="00000400000000000000" pitchFamily="2" charset="0"/>
            </a:endParaRPr>
          </a:p>
          <a:p>
            <a:pPr marL="342900" indent="-342900">
              <a:buFont typeface="+mj-lt"/>
              <a:buAutoNum type="arabicPeriod"/>
            </a:pPr>
            <a:r>
              <a:rPr lang="fr-CA" sz="1400">
                <a:latin typeface="Poppins Light"/>
                <a:cs typeface="Poppins Light"/>
              </a:rPr>
              <a:t>Membres VSMS : 2 postes à élire parmi les membres de VSMS ​</a:t>
            </a:r>
          </a:p>
        </p:txBody>
      </p:sp>
      <p:sp>
        <p:nvSpPr>
          <p:cNvPr id="23" name="ZoneTexte 22">
            <a:extLst>
              <a:ext uri="{FF2B5EF4-FFF2-40B4-BE49-F238E27FC236}">
                <a16:creationId xmlns:a16="http://schemas.microsoft.com/office/drawing/2014/main" id="{DA0466C1-14BD-D36D-FC2B-95CEC13D88DE}"/>
              </a:ext>
            </a:extLst>
          </p:cNvPr>
          <p:cNvSpPr txBox="1"/>
          <p:nvPr/>
        </p:nvSpPr>
        <p:spPr>
          <a:xfrm>
            <a:off x="431740" y="2708331"/>
            <a:ext cx="4711507" cy="3016210"/>
          </a:xfrm>
          <a:prstGeom prst="rect">
            <a:avLst/>
          </a:prstGeom>
          <a:noFill/>
        </p:spPr>
        <p:txBody>
          <a:bodyPr wrap="square" lIns="91440" tIns="45720" rIns="91440" bIns="45720" anchor="t">
            <a:spAutoFit/>
          </a:bodyPr>
          <a:lstStyle/>
          <a:p>
            <a:r>
              <a:rPr lang="fr-CA" sz="1400">
                <a:latin typeface="Poppins Light"/>
                <a:cs typeface="Poppins Light"/>
              </a:rPr>
              <a:t>Présentation des candidat·e·s​</a:t>
            </a:r>
          </a:p>
          <a:p>
            <a:endParaRPr lang="fr-CA" sz="1400" b="1">
              <a:latin typeface="Poppins Light" panose="00000400000000000000" pitchFamily="2" charset="0"/>
              <a:cs typeface="Poppins Light" panose="00000400000000000000" pitchFamily="2" charset="0"/>
            </a:endParaRPr>
          </a:p>
          <a:p>
            <a:r>
              <a:rPr lang="fr-CA" sz="1400" b="1">
                <a:latin typeface="Poppins Light"/>
                <a:cs typeface="Poppins Light"/>
              </a:rPr>
              <a:t>Premier tour : </a:t>
            </a:r>
            <a:r>
              <a:rPr lang="fr-CA" sz="1400">
                <a:latin typeface="Poppins Light"/>
                <a:cs typeface="Poppins Light"/>
              </a:rPr>
              <a:t>élection du/de la </a:t>
            </a:r>
            <a:r>
              <a:rPr lang="fr-CA" sz="1400" err="1">
                <a:latin typeface="Poppins Light"/>
                <a:cs typeface="Poppins Light"/>
              </a:rPr>
              <a:t>représentant·e</a:t>
            </a:r>
            <a:r>
              <a:rPr lang="fr-CA" sz="1400">
                <a:latin typeface="Poppins Light"/>
                <a:cs typeface="Poppins Light"/>
              </a:rPr>
              <a:t>  des 3 collèges électoraux</a:t>
            </a:r>
          </a:p>
          <a:p>
            <a:endParaRPr lang="fr-CA" sz="1400">
              <a:latin typeface="Poppins Light" panose="00000400000000000000" pitchFamily="2" charset="0"/>
              <a:cs typeface="Poppins Light" panose="00000400000000000000" pitchFamily="2" charset="0"/>
            </a:endParaRPr>
          </a:p>
          <a:p>
            <a:endParaRPr lang="fr-CA" sz="1400">
              <a:latin typeface="Poppins Light" panose="00000400000000000000" pitchFamily="2" charset="0"/>
              <a:cs typeface="Poppins Light" panose="00000400000000000000" pitchFamily="2" charset="0"/>
            </a:endParaRPr>
          </a:p>
          <a:p>
            <a:r>
              <a:rPr lang="fr-CA" b="1">
                <a:solidFill>
                  <a:srgbClr val="0E4E2A"/>
                </a:solidFill>
                <a:latin typeface="Poppins Light"/>
                <a:cs typeface="Poppins Light"/>
              </a:rPr>
              <a:t>Dévoilement du résultat​</a:t>
            </a:r>
          </a:p>
          <a:p>
            <a:endParaRPr lang="fr-CA" sz="1400">
              <a:latin typeface="Poppins Light" panose="00000400000000000000" pitchFamily="2" charset="0"/>
              <a:cs typeface="Poppins Light" panose="00000400000000000000" pitchFamily="2" charset="0"/>
            </a:endParaRPr>
          </a:p>
          <a:p>
            <a:r>
              <a:rPr lang="fr-CA" sz="1400">
                <a:latin typeface="Poppins Light"/>
                <a:cs typeface="Poppins Light"/>
              </a:rPr>
              <a:t>​</a:t>
            </a:r>
            <a:r>
              <a:rPr lang="fr-CA" sz="1400" b="1">
                <a:latin typeface="Poppins Light"/>
                <a:cs typeface="Poppins Light"/>
              </a:rPr>
              <a:t>Deuxième tour : </a:t>
            </a:r>
            <a:r>
              <a:rPr lang="fr-CA" sz="1400">
                <a:latin typeface="Poppins Light"/>
                <a:cs typeface="Poppins Light"/>
              </a:rPr>
              <a:t>élection des </a:t>
            </a:r>
            <a:r>
              <a:rPr lang="fr-CA" sz="1400" err="1">
                <a:latin typeface="Poppins Light"/>
                <a:cs typeface="Poppins Light"/>
              </a:rPr>
              <a:t>représentant·e·s</a:t>
            </a:r>
            <a:r>
              <a:rPr lang="fr-CA" sz="1400">
                <a:latin typeface="Poppins Light"/>
                <a:cs typeface="Poppins Light"/>
              </a:rPr>
              <a:t> pour les postes parmi les membres de VSMS​</a:t>
            </a:r>
          </a:p>
          <a:p>
            <a:endParaRPr lang="fr-CA" sz="1400">
              <a:latin typeface="Poppins Light" panose="00000400000000000000" pitchFamily="2" charset="0"/>
              <a:cs typeface="Poppins Light" panose="00000400000000000000" pitchFamily="2" charset="0"/>
            </a:endParaRPr>
          </a:p>
          <a:p>
            <a:endParaRPr lang="fr-CA" sz="1400">
              <a:latin typeface="Poppins Light" panose="00000400000000000000" pitchFamily="2" charset="0"/>
              <a:cs typeface="Poppins Light" panose="00000400000000000000" pitchFamily="2" charset="0"/>
            </a:endParaRPr>
          </a:p>
          <a:p>
            <a:r>
              <a:rPr lang="fr-CA" sz="1600" b="1">
                <a:solidFill>
                  <a:srgbClr val="0E4E2A"/>
                </a:solidFill>
                <a:latin typeface="Poppins Light"/>
                <a:cs typeface="Poppins Light"/>
              </a:rPr>
              <a:t>Dévoilement des résultats​</a:t>
            </a:r>
          </a:p>
        </p:txBody>
      </p:sp>
    </p:spTree>
    <p:extLst>
      <p:ext uri="{BB962C8B-B14F-4D97-AF65-F5344CB8AC3E}">
        <p14:creationId xmlns:p14="http://schemas.microsoft.com/office/powerpoint/2010/main" val="172192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8F0E3"/>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826E1ED-3AAF-10A2-ED8F-42A2A6C9301C}"/>
              </a:ext>
            </a:extLst>
          </p:cNvPr>
          <p:cNvSpPr txBox="1"/>
          <p:nvPr/>
        </p:nvSpPr>
        <p:spPr>
          <a:xfrm>
            <a:off x="799238" y="2639706"/>
            <a:ext cx="7267145" cy="1569660"/>
          </a:xfrm>
          <a:prstGeom prst="rect">
            <a:avLst/>
          </a:prstGeom>
          <a:noFill/>
        </p:spPr>
        <p:txBody>
          <a:bodyPr wrap="square" lIns="91440" tIns="45720" rIns="91440" bIns="45720" rtlCol="0" anchor="t">
            <a:spAutoFit/>
          </a:bodyPr>
          <a:lstStyle/>
          <a:p>
            <a:r>
              <a:rPr lang="fr-CA" sz="4000">
                <a:solidFill>
                  <a:srgbClr val="0E4E2A"/>
                </a:solidFill>
                <a:latin typeface="Poppins Black"/>
                <a:cs typeface="Poppins Black"/>
              </a:rPr>
              <a:t>ÉLECTION </a:t>
            </a:r>
            <a:endParaRPr lang="fr-FR" sz="4000">
              <a:latin typeface="Poppins Black"/>
              <a:cs typeface="Poppins Black"/>
            </a:endParaRPr>
          </a:p>
          <a:p>
            <a:r>
              <a:rPr lang="fr-CA" sz="2800">
                <a:solidFill>
                  <a:srgbClr val="0E4E2A"/>
                </a:solidFill>
                <a:latin typeface="Poppins Black"/>
                <a:cs typeface="Poppins Black"/>
              </a:rPr>
              <a:t>DES MEMBRES DU CONSEIL D’ADMINISTRATION</a:t>
            </a:r>
            <a:endParaRPr lang="fr-CA">
              <a:latin typeface="Poppins Black"/>
              <a:cs typeface="Poppins Black"/>
            </a:endParaRPr>
          </a:p>
        </p:txBody>
      </p:sp>
      <p:pic>
        <p:nvPicPr>
          <p:cNvPr id="4" name="Image 3" descr="Une image contenant Graphique, clipart, graphisme, dessin&#10;&#10;Description générée automatiquement">
            <a:extLst>
              <a:ext uri="{FF2B5EF4-FFF2-40B4-BE49-F238E27FC236}">
                <a16:creationId xmlns:a16="http://schemas.microsoft.com/office/drawing/2014/main" id="{E346DFEA-13BB-1DF3-9209-2CBD51E542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1755" y="1605453"/>
            <a:ext cx="4272060" cy="5046742"/>
          </a:xfrm>
          <a:prstGeom prst="rect">
            <a:avLst/>
          </a:prstGeom>
        </p:spPr>
      </p:pic>
    </p:spTree>
    <p:extLst>
      <p:ext uri="{BB962C8B-B14F-4D97-AF65-F5344CB8AC3E}">
        <p14:creationId xmlns:p14="http://schemas.microsoft.com/office/powerpoint/2010/main" val="34567955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rgbClr val="E8F0E3"/>
        </a:solidFill>
        <a:effectLst/>
      </p:bgPr>
    </p:bg>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233205A0-57BB-162D-B80D-FD744D7506FD}"/>
              </a:ext>
            </a:extLst>
          </p:cNvPr>
          <p:cNvSpPr txBox="1"/>
          <p:nvPr/>
        </p:nvSpPr>
        <p:spPr>
          <a:xfrm>
            <a:off x="425426" y="569366"/>
            <a:ext cx="7267145" cy="954107"/>
          </a:xfrm>
          <a:prstGeom prst="rect">
            <a:avLst/>
          </a:prstGeom>
          <a:noFill/>
        </p:spPr>
        <p:txBody>
          <a:bodyPr wrap="square" rtlCol="0">
            <a:spAutoFit/>
          </a:bodyPr>
          <a:lstStyle/>
          <a:p>
            <a:r>
              <a:rPr lang="fr-CA" sz="2800">
                <a:solidFill>
                  <a:srgbClr val="0E4E2A"/>
                </a:solidFill>
                <a:latin typeface="Poppins Black" panose="00000A00000000000000" pitchFamily="2" charset="0"/>
                <a:cs typeface="Poppins Black" panose="00000A00000000000000" pitchFamily="2" charset="0"/>
              </a:rPr>
              <a:t>ÉLECTION DES MEMBRES DU CONSEIL D’ADMINISTRATION</a:t>
            </a:r>
          </a:p>
        </p:txBody>
      </p:sp>
    </p:spTree>
    <p:extLst>
      <p:ext uri="{BB962C8B-B14F-4D97-AF65-F5344CB8AC3E}">
        <p14:creationId xmlns:p14="http://schemas.microsoft.com/office/powerpoint/2010/main" val="5735525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plein air, ciel, nuage, paysage&#10;&#10;Description générée automatiquement">
            <a:extLst>
              <a:ext uri="{FF2B5EF4-FFF2-40B4-BE49-F238E27FC236}">
                <a16:creationId xmlns:a16="http://schemas.microsoft.com/office/drawing/2014/main" id="{0A4F2B63-00E9-C938-BC0D-DD815A6E13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9116" y="0"/>
            <a:ext cx="12510052" cy="9382539"/>
          </a:xfrm>
          <a:prstGeom prst="rect">
            <a:avLst/>
          </a:prstGeom>
        </p:spPr>
      </p:pic>
      <p:sp>
        <p:nvSpPr>
          <p:cNvPr id="4" name="Rectangle 3">
            <a:extLst>
              <a:ext uri="{FF2B5EF4-FFF2-40B4-BE49-F238E27FC236}">
                <a16:creationId xmlns:a16="http://schemas.microsoft.com/office/drawing/2014/main" id="{4B319216-068E-772C-154E-24D30F730A72}"/>
              </a:ext>
            </a:extLst>
          </p:cNvPr>
          <p:cNvSpPr/>
          <p:nvPr/>
        </p:nvSpPr>
        <p:spPr>
          <a:xfrm>
            <a:off x="5759116" y="-479171"/>
            <a:ext cx="6591910" cy="9623171"/>
          </a:xfrm>
          <a:prstGeom prst="rect">
            <a:avLst/>
          </a:prstGeom>
          <a:solidFill>
            <a:srgbClr val="E8F0E3">
              <a:alpha val="39000"/>
            </a:srgbClr>
          </a:solidFill>
          <a:ln>
            <a:solidFill>
              <a:srgbClr val="E8F0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ZoneTexte 4">
            <a:extLst>
              <a:ext uri="{FF2B5EF4-FFF2-40B4-BE49-F238E27FC236}">
                <a16:creationId xmlns:a16="http://schemas.microsoft.com/office/drawing/2014/main" id="{38E292E4-BA07-B3F0-B734-C92E0BBA601B}"/>
              </a:ext>
            </a:extLst>
          </p:cNvPr>
          <p:cNvSpPr txBox="1"/>
          <p:nvPr/>
        </p:nvSpPr>
        <p:spPr>
          <a:xfrm>
            <a:off x="1579766" y="2024090"/>
            <a:ext cx="8781142" cy="2585323"/>
          </a:xfrm>
          <a:prstGeom prst="rect">
            <a:avLst/>
          </a:prstGeom>
          <a:noFill/>
        </p:spPr>
        <p:txBody>
          <a:bodyPr wrap="square" rtlCol="0">
            <a:spAutoFit/>
          </a:bodyPr>
          <a:lstStyle/>
          <a:p>
            <a:r>
              <a:rPr lang="fr-CA" sz="4800">
                <a:solidFill>
                  <a:srgbClr val="0E4E2A"/>
                </a:solidFill>
                <a:latin typeface="Poppins Black" panose="00000A00000000000000" pitchFamily="2" charset="0"/>
                <a:cs typeface="Poppins Black" panose="00000A00000000000000" pitchFamily="2" charset="0"/>
              </a:rPr>
              <a:t>PAROLE</a:t>
            </a:r>
          </a:p>
          <a:p>
            <a:r>
              <a:rPr lang="fr-CA" sz="4800">
                <a:solidFill>
                  <a:srgbClr val="0E4E2A"/>
                </a:solidFill>
                <a:latin typeface="Poppins Black" panose="00000A00000000000000" pitchFamily="2" charset="0"/>
                <a:cs typeface="Poppins Black" panose="00000A00000000000000" pitchFamily="2" charset="0"/>
              </a:rPr>
              <a:t>AUX</a:t>
            </a:r>
          </a:p>
          <a:p>
            <a:r>
              <a:rPr lang="fr-CA" sz="6600">
                <a:solidFill>
                  <a:srgbClr val="0E4E2A"/>
                </a:solidFill>
                <a:latin typeface="Poppins Black" panose="00000A00000000000000" pitchFamily="2" charset="0"/>
                <a:cs typeface="Poppins Black" panose="00000A00000000000000" pitchFamily="2" charset="0"/>
              </a:rPr>
              <a:t>MEMBRES</a:t>
            </a:r>
          </a:p>
        </p:txBody>
      </p:sp>
    </p:spTree>
    <p:extLst>
      <p:ext uri="{BB962C8B-B14F-4D97-AF65-F5344CB8AC3E}">
        <p14:creationId xmlns:p14="http://schemas.microsoft.com/office/powerpoint/2010/main" val="3251275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8F0E3"/>
        </a:solidFill>
        <a:effectLst/>
      </p:bgPr>
    </p:bg>
    <p:spTree>
      <p:nvGrpSpPr>
        <p:cNvPr id="1" name=""/>
        <p:cNvGrpSpPr/>
        <p:nvPr/>
      </p:nvGrpSpPr>
      <p:grpSpPr>
        <a:xfrm>
          <a:off x="0" y="0"/>
          <a:ext cx="0" cy="0"/>
          <a:chOff x="0" y="0"/>
          <a:chExt cx="0" cy="0"/>
        </a:xfrm>
      </p:grpSpPr>
      <p:pic>
        <p:nvPicPr>
          <p:cNvPr id="3" name="Image 2" descr="Une image contenant art, herbe, Dessin d’enfant, plein air&#10;&#10;Description générée automatiquement">
            <a:extLst>
              <a:ext uri="{FF2B5EF4-FFF2-40B4-BE49-F238E27FC236}">
                <a16:creationId xmlns:a16="http://schemas.microsoft.com/office/drawing/2014/main" id="{C5315861-7652-F79D-E820-B193476E41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215190" y="857250"/>
            <a:ext cx="6858000" cy="5143500"/>
          </a:xfrm>
          <a:prstGeom prst="rect">
            <a:avLst/>
          </a:prstGeom>
        </p:spPr>
      </p:pic>
      <p:sp>
        <p:nvSpPr>
          <p:cNvPr id="4" name="Rectangle 3">
            <a:extLst>
              <a:ext uri="{FF2B5EF4-FFF2-40B4-BE49-F238E27FC236}">
                <a16:creationId xmlns:a16="http://schemas.microsoft.com/office/drawing/2014/main" id="{D4245B1E-0739-DA7D-528F-E4DEB9D13E88}"/>
              </a:ext>
            </a:extLst>
          </p:cNvPr>
          <p:cNvSpPr/>
          <p:nvPr/>
        </p:nvSpPr>
        <p:spPr>
          <a:xfrm>
            <a:off x="-357941" y="-479171"/>
            <a:ext cx="5143501" cy="9623171"/>
          </a:xfrm>
          <a:prstGeom prst="rect">
            <a:avLst/>
          </a:prstGeom>
          <a:solidFill>
            <a:srgbClr val="E8F0E3">
              <a:alpha val="39000"/>
            </a:srgbClr>
          </a:solidFill>
          <a:ln>
            <a:solidFill>
              <a:srgbClr val="E8F0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ZoneTexte 4">
            <a:extLst>
              <a:ext uri="{FF2B5EF4-FFF2-40B4-BE49-F238E27FC236}">
                <a16:creationId xmlns:a16="http://schemas.microsoft.com/office/drawing/2014/main" id="{CBA197DD-FFC8-C905-4274-483BB062EFAC}"/>
              </a:ext>
            </a:extLst>
          </p:cNvPr>
          <p:cNvSpPr txBox="1"/>
          <p:nvPr/>
        </p:nvSpPr>
        <p:spPr>
          <a:xfrm>
            <a:off x="3410858" y="1788347"/>
            <a:ext cx="8781142" cy="2062103"/>
          </a:xfrm>
          <a:prstGeom prst="rect">
            <a:avLst/>
          </a:prstGeom>
          <a:noFill/>
        </p:spPr>
        <p:txBody>
          <a:bodyPr wrap="square" rtlCol="0">
            <a:spAutoFit/>
          </a:bodyPr>
          <a:lstStyle/>
          <a:p>
            <a:r>
              <a:rPr lang="fr-CA" sz="4800">
                <a:solidFill>
                  <a:srgbClr val="0E4E2A"/>
                </a:solidFill>
                <a:latin typeface="Poppins Black" panose="00000A00000000000000" pitchFamily="2" charset="0"/>
                <a:cs typeface="Poppins Black" panose="00000A00000000000000" pitchFamily="2" charset="0"/>
              </a:rPr>
              <a:t>LEVÉE DE </a:t>
            </a:r>
          </a:p>
          <a:p>
            <a:r>
              <a:rPr lang="fr-CA" sz="8000">
                <a:solidFill>
                  <a:srgbClr val="0E4E2A"/>
                </a:solidFill>
                <a:latin typeface="Poppins Black" panose="00000A00000000000000" pitchFamily="2" charset="0"/>
                <a:cs typeface="Poppins Black" panose="00000A00000000000000" pitchFamily="2" charset="0"/>
              </a:rPr>
              <a:t>L’ASSEMBLÉE</a:t>
            </a:r>
            <a:endParaRPr lang="fr-CA" sz="11500">
              <a:solidFill>
                <a:srgbClr val="0E4E2A"/>
              </a:solidFill>
              <a:latin typeface="Poppins Black" panose="00000A00000000000000" pitchFamily="2" charset="0"/>
              <a:cs typeface="Poppins Black" panose="00000A00000000000000" pitchFamily="2" charset="0"/>
            </a:endParaRPr>
          </a:p>
        </p:txBody>
      </p:sp>
      <p:sp>
        <p:nvSpPr>
          <p:cNvPr id="6" name="ZoneTexte 5">
            <a:extLst>
              <a:ext uri="{FF2B5EF4-FFF2-40B4-BE49-F238E27FC236}">
                <a16:creationId xmlns:a16="http://schemas.microsoft.com/office/drawing/2014/main" id="{B467C4FB-9162-20E2-6CAF-8F36D53A5F80}"/>
              </a:ext>
            </a:extLst>
          </p:cNvPr>
          <p:cNvSpPr txBox="1"/>
          <p:nvPr/>
        </p:nvSpPr>
        <p:spPr>
          <a:xfrm>
            <a:off x="8325853" y="5389229"/>
            <a:ext cx="3866147" cy="1200329"/>
          </a:xfrm>
          <a:prstGeom prst="rect">
            <a:avLst/>
          </a:prstGeom>
          <a:noFill/>
        </p:spPr>
        <p:txBody>
          <a:bodyPr wrap="square" rtlCol="0">
            <a:spAutoFit/>
          </a:bodyPr>
          <a:lstStyle/>
          <a:p>
            <a:r>
              <a:rPr lang="fr-CA" sz="7200">
                <a:solidFill>
                  <a:srgbClr val="0E4E2A"/>
                </a:solidFill>
                <a:latin typeface="Poppins Black" panose="00000A00000000000000" pitchFamily="2" charset="0"/>
                <a:cs typeface="Poppins Black" panose="00000A00000000000000" pitchFamily="2" charset="0"/>
              </a:rPr>
              <a:t>MERCI</a:t>
            </a:r>
          </a:p>
        </p:txBody>
      </p:sp>
    </p:spTree>
    <p:extLst>
      <p:ext uri="{BB962C8B-B14F-4D97-AF65-F5344CB8AC3E}">
        <p14:creationId xmlns:p14="http://schemas.microsoft.com/office/powerpoint/2010/main" val="1617661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mage 4" descr="Une image contenant obscurité&#10;&#10;Description générée automatiquement">
            <a:extLst>
              <a:ext uri="{FF2B5EF4-FFF2-40B4-BE49-F238E27FC236}">
                <a16:creationId xmlns:a16="http://schemas.microsoft.com/office/drawing/2014/main" id="{9F53B700-B8F0-8EA8-10C3-B2B6B8266856}"/>
              </a:ext>
            </a:extLst>
          </p:cNvPr>
          <p:cNvPicPr>
            <a:picLocks noGrp="1" noRot="1" noChangeAspect="1" noMove="1" noResize="1" noEditPoints="1" noAdjustHandles="1" noChangeArrowheads="1" noChangeShapeType="1" noCrop="1"/>
          </p:cNvPicPr>
          <p:nvPr/>
        </p:nvPicPr>
        <p:blipFill rotWithShape="1">
          <a:blip r:embed="rId2">
            <a:alphaModFix amt="50000"/>
            <a:extLst>
              <a:ext uri="{28A0092B-C50C-407E-A947-70E740481C1C}">
                <a14:useLocalDpi xmlns:a14="http://schemas.microsoft.com/office/drawing/2010/main" val="0"/>
              </a:ext>
            </a:extLst>
          </a:blip>
          <a:srcRect t="91" r="1" b="1775"/>
          <a:stretch/>
        </p:blipFill>
        <p:spPr>
          <a:xfrm rot="10800000">
            <a:off x="0" y="172618"/>
            <a:ext cx="11798300" cy="6512763"/>
          </a:xfrm>
          <a:prstGeom prst="rect">
            <a:avLst/>
          </a:prstGeom>
        </p:spPr>
      </p:pic>
      <p:sp>
        <p:nvSpPr>
          <p:cNvPr id="6" name="ZoneTexte 5">
            <a:extLst>
              <a:ext uri="{FF2B5EF4-FFF2-40B4-BE49-F238E27FC236}">
                <a16:creationId xmlns:a16="http://schemas.microsoft.com/office/drawing/2014/main" id="{0F7AF59E-E040-C815-86D2-18EE379386A7}"/>
              </a:ext>
            </a:extLst>
          </p:cNvPr>
          <p:cNvSpPr txBox="1"/>
          <p:nvPr/>
        </p:nvSpPr>
        <p:spPr>
          <a:xfrm>
            <a:off x="4530322" y="517498"/>
            <a:ext cx="2737656" cy="461665"/>
          </a:xfrm>
          <a:prstGeom prst="rect">
            <a:avLst/>
          </a:prstGeom>
          <a:noFill/>
        </p:spPr>
        <p:txBody>
          <a:bodyPr wrap="square" lIns="91440" tIns="45720" rIns="91440" bIns="45720" rtlCol="0" anchor="t">
            <a:spAutoFit/>
          </a:bodyPr>
          <a:lstStyle/>
          <a:p>
            <a:pPr algn="ctr"/>
            <a:r>
              <a:rPr lang="fr-CA" sz="2400">
                <a:solidFill>
                  <a:srgbClr val="0E4E2A"/>
                </a:solidFill>
                <a:latin typeface="Poppins Medium"/>
                <a:cs typeface="Poppins Medium"/>
              </a:rPr>
              <a:t>ORDRE DU JOUR</a:t>
            </a:r>
          </a:p>
        </p:txBody>
      </p:sp>
      <p:sp>
        <p:nvSpPr>
          <p:cNvPr id="7" name="ZoneTexte 6">
            <a:extLst>
              <a:ext uri="{FF2B5EF4-FFF2-40B4-BE49-F238E27FC236}">
                <a16:creationId xmlns:a16="http://schemas.microsoft.com/office/drawing/2014/main" id="{A4F6E063-E7C5-969D-13A5-84C97CF65F8C}"/>
              </a:ext>
            </a:extLst>
          </p:cNvPr>
          <p:cNvSpPr txBox="1"/>
          <p:nvPr/>
        </p:nvSpPr>
        <p:spPr>
          <a:xfrm>
            <a:off x="1659314" y="1173649"/>
            <a:ext cx="8873372" cy="5509200"/>
          </a:xfrm>
          <a:prstGeom prst="rect">
            <a:avLst/>
          </a:prstGeom>
          <a:noFill/>
        </p:spPr>
        <p:txBody>
          <a:bodyPr wrap="square" lIns="91440" tIns="45720" rIns="91440" bIns="45720" rtlCol="0" anchor="t">
            <a:spAutoFit/>
          </a:bodyPr>
          <a:lstStyle/>
          <a:p>
            <a:pPr marL="285750" indent="-285750">
              <a:buClr>
                <a:srgbClr val="0E4E2A"/>
              </a:buClr>
              <a:buFont typeface="Courier New" panose="02070309020205020404" pitchFamily="49" charset="0"/>
              <a:buChar char="o"/>
            </a:pPr>
            <a:r>
              <a:rPr lang="fr-CA" sz="1600">
                <a:solidFill>
                  <a:srgbClr val="0E4E2A"/>
                </a:solidFill>
                <a:latin typeface="Poppins"/>
                <a:cs typeface="Poppins"/>
              </a:rPr>
              <a:t>Mot de bienvenue et ouverture</a:t>
            </a:r>
          </a:p>
          <a:p>
            <a:pPr marL="285750" indent="-285750">
              <a:buClr>
                <a:srgbClr val="0E4E2A"/>
              </a:buClr>
              <a:buFont typeface="Courier New" panose="02070309020205020404" pitchFamily="49" charset="0"/>
              <a:buChar char="o"/>
            </a:pPr>
            <a:r>
              <a:rPr lang="fr-CA" sz="1600">
                <a:solidFill>
                  <a:srgbClr val="0E4E2A"/>
                </a:solidFill>
                <a:latin typeface="Poppins"/>
                <a:cs typeface="Poppins"/>
              </a:rPr>
              <a:t>Nomination à la présidence et au secrétariat de l’assemblée</a:t>
            </a:r>
          </a:p>
          <a:p>
            <a:pPr marL="285750" indent="-285750">
              <a:buClr>
                <a:srgbClr val="0E4E2A"/>
              </a:buClr>
              <a:buFont typeface="Courier New" panose="02070309020205020404" pitchFamily="49" charset="0"/>
              <a:buChar char="o"/>
            </a:pPr>
            <a:r>
              <a:rPr lang="fr-CA" sz="1600">
                <a:solidFill>
                  <a:srgbClr val="0E4E2A"/>
                </a:solidFill>
                <a:latin typeface="Poppins"/>
                <a:cs typeface="Poppins"/>
              </a:rPr>
              <a:t>Lecture et adoption de l’ordre du jour</a:t>
            </a:r>
          </a:p>
          <a:p>
            <a:pPr marL="285750" indent="-285750">
              <a:buClr>
                <a:srgbClr val="0E4E2A"/>
              </a:buClr>
              <a:buFont typeface="Courier New" panose="02070309020205020404" pitchFamily="49" charset="0"/>
              <a:buChar char="o"/>
            </a:pPr>
            <a:r>
              <a:rPr lang="fr-CA" sz="1600">
                <a:solidFill>
                  <a:srgbClr val="0E4E2A"/>
                </a:solidFill>
                <a:latin typeface="Poppins"/>
                <a:cs typeface="Poppins"/>
              </a:rPr>
              <a:t>Présentation des états financiers</a:t>
            </a:r>
          </a:p>
          <a:p>
            <a:pPr marL="285750" indent="-285750">
              <a:buClr>
                <a:srgbClr val="0E4E2A"/>
              </a:buClr>
              <a:buFont typeface="Courier New" panose="02070309020205020404" pitchFamily="49" charset="0"/>
              <a:buChar char="o"/>
            </a:pPr>
            <a:r>
              <a:rPr lang="fr-CA" sz="1600">
                <a:solidFill>
                  <a:srgbClr val="0E4E2A"/>
                </a:solidFill>
                <a:latin typeface="Poppins"/>
                <a:cs typeface="Poppins"/>
              </a:rPr>
              <a:t>Lecture et adoption du procès-verbal de l’assemblée générale du 16 juin 2022</a:t>
            </a:r>
          </a:p>
          <a:p>
            <a:pPr marL="285750" indent="-285750">
              <a:buClr>
                <a:srgbClr val="0E4E2A"/>
              </a:buClr>
              <a:buFont typeface="Wingdings" panose="05000000000000000000" pitchFamily="2" charset="2"/>
              <a:buChar char="ü"/>
            </a:pPr>
            <a:r>
              <a:rPr lang="fr-CA" sz="1600" b="1">
                <a:solidFill>
                  <a:srgbClr val="0E4E2A"/>
                </a:solidFill>
                <a:latin typeface="Poppins"/>
                <a:cs typeface="Poppins"/>
              </a:rPr>
              <a:t>Présentation du rapport annuel d’activités 2022-2023</a:t>
            </a:r>
          </a:p>
          <a:p>
            <a:pPr marL="1200150" lvl="2" indent="-285750">
              <a:buClr>
                <a:srgbClr val="0E4E2A"/>
              </a:buClr>
              <a:buFont typeface="Wingdings" panose="05000000000000000000" pitchFamily="2" charset="2"/>
              <a:buChar char="ü"/>
            </a:pPr>
            <a:r>
              <a:rPr lang="fr-CA" sz="1600" b="1">
                <a:solidFill>
                  <a:srgbClr val="0E4E2A"/>
                </a:solidFill>
                <a:latin typeface="Poppins"/>
                <a:cs typeface="Poppins"/>
              </a:rPr>
              <a:t>Espace Mobilité</a:t>
            </a:r>
          </a:p>
          <a:p>
            <a:pPr marL="1200150" lvl="2" indent="-285750">
              <a:buClr>
                <a:srgbClr val="0E4E2A"/>
              </a:buClr>
              <a:buFont typeface="Wingdings" panose="05000000000000000000" pitchFamily="2" charset="2"/>
              <a:buChar char="ü"/>
            </a:pPr>
            <a:r>
              <a:rPr lang="fr-CA" sz="1600" b="1">
                <a:solidFill>
                  <a:srgbClr val="0E4E2A"/>
                </a:solidFill>
                <a:latin typeface="Poppins"/>
                <a:cs typeface="Poppins"/>
              </a:rPr>
              <a:t>Espace Réussite éducative</a:t>
            </a:r>
          </a:p>
          <a:p>
            <a:pPr marL="1200150" lvl="2" indent="-285750">
              <a:buClr>
                <a:srgbClr val="0E4E2A"/>
              </a:buClr>
              <a:buFont typeface="Wingdings" panose="05000000000000000000" pitchFamily="2" charset="2"/>
              <a:buChar char="ü"/>
            </a:pPr>
            <a:r>
              <a:rPr lang="fr-CA" sz="1600">
                <a:solidFill>
                  <a:srgbClr val="0E4E2A"/>
                </a:solidFill>
                <a:latin typeface="Poppins"/>
                <a:cs typeface="Poppins"/>
              </a:rPr>
              <a:t>Présentation et adoption des perspectives 2023-2024</a:t>
            </a:r>
          </a:p>
          <a:p>
            <a:pPr marL="1200150" lvl="2" indent="-285750">
              <a:buClr>
                <a:srgbClr val="0E4E2A"/>
              </a:buClr>
              <a:buFont typeface="Wingdings" panose="05000000000000000000" pitchFamily="2" charset="2"/>
              <a:buChar char="ü"/>
            </a:pPr>
            <a:r>
              <a:rPr lang="fr-CA" sz="1600" b="1">
                <a:solidFill>
                  <a:srgbClr val="0E4E2A"/>
                </a:solidFill>
                <a:latin typeface="Poppins"/>
                <a:cs typeface="Poppins"/>
              </a:rPr>
              <a:t>Espace Habitation</a:t>
            </a:r>
          </a:p>
          <a:p>
            <a:pPr marL="285750" indent="-285750">
              <a:buClr>
                <a:srgbClr val="0E4E2A"/>
              </a:buClr>
              <a:buFont typeface="Courier New" panose="02070309020205020404" pitchFamily="49" charset="0"/>
              <a:buChar char="o"/>
            </a:pPr>
            <a:r>
              <a:rPr lang="fr-CA" sz="1600">
                <a:solidFill>
                  <a:srgbClr val="0E4E2A"/>
                </a:solidFill>
                <a:latin typeface="Poppins"/>
                <a:cs typeface="Poppins"/>
              </a:rPr>
              <a:t>Ratification des actes du conseil d’administration 2022-2023</a:t>
            </a:r>
          </a:p>
          <a:p>
            <a:pPr marL="1200150" lvl="2" indent="-285750">
              <a:buClr>
                <a:srgbClr val="0E4E2A"/>
              </a:buClr>
              <a:buFont typeface="Wingdings" panose="05000000000000000000" pitchFamily="2" charset="2"/>
              <a:buChar char="ü"/>
            </a:pPr>
            <a:r>
              <a:rPr lang="fr-CA" sz="1600" b="1">
                <a:solidFill>
                  <a:srgbClr val="0E4E2A"/>
                </a:solidFill>
                <a:latin typeface="Poppins"/>
                <a:cs typeface="Poppins"/>
              </a:rPr>
              <a:t>Espace Culture</a:t>
            </a:r>
          </a:p>
          <a:p>
            <a:pPr marL="285750" indent="-285750">
              <a:buClr>
                <a:srgbClr val="0E4E2A"/>
              </a:buClr>
              <a:buFont typeface="Courier New" panose="02070309020205020404" pitchFamily="49" charset="0"/>
              <a:buChar char="o"/>
            </a:pPr>
            <a:r>
              <a:rPr lang="fr-CA" sz="1600">
                <a:solidFill>
                  <a:srgbClr val="0E4E2A"/>
                </a:solidFill>
                <a:latin typeface="Poppins"/>
                <a:cs typeface="Poppins"/>
              </a:rPr>
              <a:t>Explication dépôt des prévisions budgétaires 2023-2024</a:t>
            </a:r>
          </a:p>
          <a:p>
            <a:pPr marL="1200150" lvl="2" indent="-285750">
              <a:buClr>
                <a:srgbClr val="0E4E2A"/>
              </a:buClr>
              <a:buFont typeface="Wingdings" panose="05000000000000000000" pitchFamily="2" charset="2"/>
              <a:buChar char="ü"/>
            </a:pPr>
            <a:r>
              <a:rPr lang="fr-CA" sz="1600" b="1">
                <a:solidFill>
                  <a:srgbClr val="0E4E2A"/>
                </a:solidFill>
                <a:latin typeface="Poppins"/>
                <a:cs typeface="Poppins"/>
              </a:rPr>
              <a:t>Maison Communautaire</a:t>
            </a:r>
          </a:p>
          <a:p>
            <a:pPr marL="1200150" lvl="2" indent="-285750">
              <a:buClr>
                <a:srgbClr val="0E4E2A"/>
              </a:buClr>
              <a:buFont typeface="Wingdings" panose="05000000000000000000" pitchFamily="2" charset="2"/>
              <a:buChar char="ü"/>
            </a:pPr>
            <a:r>
              <a:rPr lang="fr-CA" sz="1600" b="1">
                <a:solidFill>
                  <a:srgbClr val="0E4E2A"/>
                </a:solidFill>
                <a:latin typeface="Poppins"/>
                <a:cs typeface="Poppins"/>
              </a:rPr>
              <a:t>Serre 4 saisons</a:t>
            </a:r>
          </a:p>
          <a:p>
            <a:pPr marL="285750" indent="-285750">
              <a:buClr>
                <a:srgbClr val="0E4E2A"/>
              </a:buClr>
              <a:buFont typeface="Courier New" panose="02070309020205020404" pitchFamily="49" charset="0"/>
              <a:buChar char="o"/>
            </a:pPr>
            <a:r>
              <a:rPr lang="fr-CA" sz="1600">
                <a:solidFill>
                  <a:srgbClr val="0E4E2A"/>
                </a:solidFill>
                <a:latin typeface="Poppins"/>
                <a:cs typeface="Poppins"/>
              </a:rPr>
              <a:t>Proposition et nomination d’un vérificateur comptable pour 2023-2024</a:t>
            </a:r>
          </a:p>
          <a:p>
            <a:pPr marL="1200150" lvl="2" indent="-285750">
              <a:buClr>
                <a:srgbClr val="0E4E2A"/>
              </a:buClr>
              <a:buFont typeface="Wingdings" panose="05000000000000000000" pitchFamily="2" charset="2"/>
              <a:buChar char="ü"/>
            </a:pPr>
            <a:r>
              <a:rPr lang="fr-CA" sz="1600" b="1">
                <a:solidFill>
                  <a:srgbClr val="0E4E2A"/>
                </a:solidFill>
                <a:latin typeface="Poppins"/>
                <a:cs typeface="Poppins"/>
              </a:rPr>
              <a:t>Espace Alimentation</a:t>
            </a:r>
          </a:p>
          <a:p>
            <a:pPr marL="1200150" lvl="2" indent="-285750">
              <a:buClr>
                <a:srgbClr val="0E4E2A"/>
              </a:buClr>
              <a:buFont typeface="Wingdings" panose="05000000000000000000" pitchFamily="2" charset="2"/>
              <a:buChar char="ü"/>
            </a:pPr>
            <a:r>
              <a:rPr lang="fr-CA" sz="1600" b="1">
                <a:solidFill>
                  <a:srgbClr val="0E4E2A"/>
                </a:solidFill>
                <a:latin typeface="Poppins"/>
                <a:cs typeface="Poppins"/>
              </a:rPr>
              <a:t>Participation citoyenne</a:t>
            </a:r>
            <a:endParaRPr lang="fr-CA"/>
          </a:p>
          <a:p>
            <a:pPr marL="285750" indent="-285750">
              <a:buClr>
                <a:srgbClr val="0E4E2A"/>
              </a:buClr>
              <a:buFont typeface="Courier New" panose="02070309020205020404" pitchFamily="49" charset="0"/>
              <a:buChar char="o"/>
            </a:pPr>
            <a:r>
              <a:rPr lang="fr-CA" sz="1600">
                <a:solidFill>
                  <a:srgbClr val="0E4E2A"/>
                </a:solidFill>
                <a:latin typeface="Poppins"/>
                <a:cs typeface="Poppins"/>
              </a:rPr>
              <a:t>Élection des membres du conseil d’administration</a:t>
            </a:r>
          </a:p>
          <a:p>
            <a:pPr marL="1200150" lvl="2" indent="-285750">
              <a:buFont typeface="Wingdings,Sans-Serif"/>
              <a:buChar char="ü"/>
            </a:pPr>
            <a:endParaRPr lang="fr-CA" sz="1600" b="1">
              <a:solidFill>
                <a:srgbClr val="0E4E2A"/>
              </a:solidFill>
              <a:latin typeface="Poppins"/>
              <a:cs typeface="Poppins"/>
            </a:endParaRPr>
          </a:p>
          <a:p>
            <a:pPr marL="285750" indent="-285750">
              <a:buClr>
                <a:srgbClr val="0E4E2A"/>
              </a:buClr>
              <a:buFont typeface="Courier New" panose="02070309020205020404" pitchFamily="49" charset="0"/>
              <a:buChar char="o"/>
            </a:pPr>
            <a:r>
              <a:rPr lang="fr-CA" sz="1600">
                <a:solidFill>
                  <a:srgbClr val="0E4E2A"/>
                </a:solidFill>
                <a:latin typeface="Poppins"/>
                <a:cs typeface="Poppins"/>
              </a:rPr>
              <a:t>Paroles aux membres</a:t>
            </a:r>
          </a:p>
          <a:p>
            <a:pPr marL="285750" indent="-285750">
              <a:buClr>
                <a:srgbClr val="0E4E2A"/>
              </a:buClr>
              <a:buFont typeface="Courier New" panose="02070309020205020404" pitchFamily="49" charset="0"/>
              <a:buChar char="o"/>
            </a:pPr>
            <a:r>
              <a:rPr lang="fr-CA" sz="1600">
                <a:solidFill>
                  <a:srgbClr val="0E4E2A"/>
                </a:solidFill>
                <a:latin typeface="Poppins"/>
                <a:cs typeface="Poppins"/>
              </a:rPr>
              <a:t>Levée de l’assemblée</a:t>
            </a:r>
          </a:p>
        </p:txBody>
      </p:sp>
    </p:spTree>
    <p:extLst>
      <p:ext uri="{BB962C8B-B14F-4D97-AF65-F5344CB8AC3E}">
        <p14:creationId xmlns:p14="http://schemas.microsoft.com/office/powerpoint/2010/main" val="3806537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8F0E3"/>
        </a:solidFill>
        <a:effectLst/>
      </p:bgPr>
    </p:bg>
    <p:spTree>
      <p:nvGrpSpPr>
        <p:cNvPr id="1" name=""/>
        <p:cNvGrpSpPr/>
        <p:nvPr/>
      </p:nvGrpSpPr>
      <p:grpSpPr>
        <a:xfrm>
          <a:off x="0" y="0"/>
          <a:ext cx="0" cy="0"/>
          <a:chOff x="0" y="0"/>
          <a:chExt cx="0" cy="0"/>
        </a:xfrm>
      </p:grpSpPr>
      <p:pic>
        <p:nvPicPr>
          <p:cNvPr id="4" name="Image 3" descr="Une image contenant sol, nature, plein air, herbe&#10;&#10;Description générée automatiquement">
            <a:extLst>
              <a:ext uri="{FF2B5EF4-FFF2-40B4-BE49-F238E27FC236}">
                <a16:creationId xmlns:a16="http://schemas.microsoft.com/office/drawing/2014/main" id="{2A37B597-DFA9-DBF1-1005-96C2BB17BADA}"/>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ZoneTexte 1">
            <a:extLst>
              <a:ext uri="{FF2B5EF4-FFF2-40B4-BE49-F238E27FC236}">
                <a16:creationId xmlns:a16="http://schemas.microsoft.com/office/drawing/2014/main" id="{8404E49F-4DF4-201E-F569-E9378CCC6B93}"/>
              </a:ext>
            </a:extLst>
          </p:cNvPr>
          <p:cNvSpPr txBox="1"/>
          <p:nvPr/>
        </p:nvSpPr>
        <p:spPr>
          <a:xfrm>
            <a:off x="583896" y="2446907"/>
            <a:ext cx="7943801" cy="1569660"/>
          </a:xfrm>
          <a:prstGeom prst="rect">
            <a:avLst/>
          </a:prstGeom>
          <a:noFill/>
        </p:spPr>
        <p:txBody>
          <a:bodyPr wrap="square" rtlCol="0">
            <a:spAutoFit/>
          </a:bodyPr>
          <a:lstStyle/>
          <a:p>
            <a:r>
              <a:rPr lang="fr-CA" sz="4800">
                <a:solidFill>
                  <a:srgbClr val="0E4E2A"/>
                </a:solidFill>
                <a:latin typeface="Poppins Black" panose="00000A00000000000000" pitchFamily="2" charset="0"/>
                <a:cs typeface="Poppins Black" panose="00000A00000000000000" pitchFamily="2" charset="0"/>
              </a:rPr>
              <a:t>PRÉSENTATION</a:t>
            </a:r>
          </a:p>
          <a:p>
            <a:r>
              <a:rPr lang="fr-CA" sz="4800">
                <a:solidFill>
                  <a:srgbClr val="0E4E2A"/>
                </a:solidFill>
                <a:latin typeface="Poppins Black" panose="00000A00000000000000" pitchFamily="2" charset="0"/>
                <a:cs typeface="Poppins Black" panose="00000A00000000000000" pitchFamily="2" charset="0"/>
              </a:rPr>
              <a:t>DES ÉTATS FINANCIERS</a:t>
            </a:r>
          </a:p>
        </p:txBody>
      </p:sp>
    </p:spTree>
    <p:extLst>
      <p:ext uri="{BB962C8B-B14F-4D97-AF65-F5344CB8AC3E}">
        <p14:creationId xmlns:p14="http://schemas.microsoft.com/office/powerpoint/2010/main" val="717188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6BC368D-C65F-942A-3999-DD3CA09B353B}"/>
              </a:ext>
            </a:extLst>
          </p:cNvPr>
          <p:cNvPicPr>
            <a:picLocks noChangeAspect="1"/>
          </p:cNvPicPr>
          <p:nvPr/>
        </p:nvPicPr>
        <p:blipFill rotWithShape="1">
          <a:blip r:embed="rId2">
            <a:extLst>
              <a:ext uri="{28A0092B-C50C-407E-A947-70E740481C1C}">
                <a14:useLocalDpi xmlns:a14="http://schemas.microsoft.com/office/drawing/2010/main" val="0"/>
              </a:ext>
            </a:extLst>
          </a:blip>
          <a:srcRect r="27809"/>
          <a:stretch/>
        </p:blipFill>
        <p:spPr>
          <a:xfrm>
            <a:off x="-587829" y="0"/>
            <a:ext cx="5525589" cy="6858000"/>
          </a:xfrm>
          <a:prstGeom prst="rect">
            <a:avLst/>
          </a:prstGeom>
        </p:spPr>
      </p:pic>
      <p:sp>
        <p:nvSpPr>
          <p:cNvPr id="4" name="Rectangle 3">
            <a:extLst>
              <a:ext uri="{FF2B5EF4-FFF2-40B4-BE49-F238E27FC236}">
                <a16:creationId xmlns:a16="http://schemas.microsoft.com/office/drawing/2014/main" id="{ED452176-073A-A026-7D6C-1A8BF64F2908}"/>
              </a:ext>
            </a:extLst>
          </p:cNvPr>
          <p:cNvSpPr/>
          <p:nvPr/>
        </p:nvSpPr>
        <p:spPr>
          <a:xfrm>
            <a:off x="-587829" y="0"/>
            <a:ext cx="5525589" cy="6858000"/>
          </a:xfrm>
          <a:prstGeom prst="rect">
            <a:avLst/>
          </a:prstGeom>
          <a:solidFill>
            <a:srgbClr val="E8F0E3">
              <a:alpha val="40000"/>
            </a:srgbClr>
          </a:solidFill>
          <a:ln>
            <a:solidFill>
              <a:srgbClr val="E8F0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ZoneTexte 4">
            <a:extLst>
              <a:ext uri="{FF2B5EF4-FFF2-40B4-BE49-F238E27FC236}">
                <a16:creationId xmlns:a16="http://schemas.microsoft.com/office/drawing/2014/main" id="{39CC25CE-93C5-211C-EBCA-E0E650E91501}"/>
              </a:ext>
            </a:extLst>
          </p:cNvPr>
          <p:cNvSpPr txBox="1"/>
          <p:nvPr/>
        </p:nvSpPr>
        <p:spPr>
          <a:xfrm>
            <a:off x="5659201" y="2469797"/>
            <a:ext cx="6060835" cy="1569660"/>
          </a:xfrm>
          <a:prstGeom prst="rect">
            <a:avLst/>
          </a:prstGeom>
          <a:noFill/>
        </p:spPr>
        <p:txBody>
          <a:bodyPr wrap="square" lIns="91440" tIns="45720" rIns="91440" bIns="45720" rtlCol="0" anchor="t">
            <a:spAutoFit/>
          </a:bodyPr>
          <a:lstStyle/>
          <a:p>
            <a:pPr marL="285750" indent="-285750">
              <a:buClr>
                <a:srgbClr val="0E4E2A"/>
              </a:buClr>
              <a:buFont typeface="Courier New" panose="02070309020205020404" pitchFamily="49" charset="0"/>
              <a:buChar char="o"/>
            </a:pPr>
            <a:endParaRPr lang="fr-CA" sz="2400">
              <a:solidFill>
                <a:srgbClr val="0E4E2A"/>
              </a:solidFill>
              <a:latin typeface="Poppins Light"/>
              <a:cs typeface="Poppins Light"/>
            </a:endParaRPr>
          </a:p>
          <a:p>
            <a:pPr marL="285750" indent="-285750">
              <a:buClr>
                <a:srgbClr val="0E4E2A"/>
              </a:buClr>
              <a:buFont typeface="Courier New" panose="02070309020205020404" pitchFamily="49" charset="0"/>
              <a:buChar char="o"/>
            </a:pPr>
            <a:r>
              <a:rPr lang="fr-CA" sz="2400">
                <a:solidFill>
                  <a:srgbClr val="0E4E2A"/>
                </a:solidFill>
                <a:latin typeface="Poppins Light"/>
                <a:cs typeface="Poppins Light"/>
              </a:rPr>
              <a:t>Lecture et adoption du </a:t>
            </a:r>
            <a:r>
              <a:rPr lang="fr-CA" sz="2400" b="1">
                <a:solidFill>
                  <a:srgbClr val="0E4E2A"/>
                </a:solidFill>
                <a:latin typeface="Poppins Light"/>
                <a:cs typeface="Poppins Light"/>
              </a:rPr>
              <a:t>procès-verbal</a:t>
            </a:r>
            <a:r>
              <a:rPr lang="fr-CA" sz="2400">
                <a:solidFill>
                  <a:srgbClr val="0E4E2A"/>
                </a:solidFill>
                <a:latin typeface="Poppins Light"/>
                <a:cs typeface="Poppins Light"/>
              </a:rPr>
              <a:t> de l’assemblée générale du 16 juin 2022</a:t>
            </a:r>
          </a:p>
        </p:txBody>
      </p:sp>
    </p:spTree>
    <p:extLst>
      <p:ext uri="{BB962C8B-B14F-4D97-AF65-F5344CB8AC3E}">
        <p14:creationId xmlns:p14="http://schemas.microsoft.com/office/powerpoint/2010/main" val="4010286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8F0E3"/>
        </a:solidFill>
        <a:effectLst/>
      </p:bgPr>
    </p:bg>
    <p:spTree>
      <p:nvGrpSpPr>
        <p:cNvPr id="1" name=""/>
        <p:cNvGrpSpPr/>
        <p:nvPr/>
      </p:nvGrpSpPr>
      <p:grpSpPr>
        <a:xfrm>
          <a:off x="0" y="0"/>
          <a:ext cx="0" cy="0"/>
          <a:chOff x="0" y="0"/>
          <a:chExt cx="0" cy="0"/>
        </a:xfrm>
      </p:grpSpPr>
      <p:pic>
        <p:nvPicPr>
          <p:cNvPr id="17" name="Image 16" descr="Une image contenant obscurité&#10;&#10;Description générée automatiquement">
            <a:extLst>
              <a:ext uri="{FF2B5EF4-FFF2-40B4-BE49-F238E27FC236}">
                <a16:creationId xmlns:a16="http://schemas.microsoft.com/office/drawing/2014/main" id="{2720FD29-5C60-F113-3799-9F0E8BD7A49C}"/>
              </a:ext>
            </a:extLst>
          </p:cNvPr>
          <p:cNvPicPr/>
          <p:nvPr/>
        </p:nvPicPr>
        <p:blipFill rotWithShape="1">
          <a:blip r:embed="rId2">
            <a:alphaModFix amt="50000"/>
            <a:extLst>
              <a:ext uri="{28A0092B-C50C-407E-A947-70E740481C1C}">
                <a14:useLocalDpi xmlns:a14="http://schemas.microsoft.com/office/drawing/2010/main" val="0"/>
              </a:ext>
            </a:extLst>
          </a:blip>
          <a:srcRect l="58481" t="-736" b="2601"/>
          <a:stretch/>
        </p:blipFill>
        <p:spPr>
          <a:xfrm rot="895459">
            <a:off x="7729557" y="760186"/>
            <a:ext cx="4898571" cy="6512763"/>
          </a:xfrm>
          <a:prstGeom prst="rect">
            <a:avLst/>
          </a:prstGeom>
        </p:spPr>
      </p:pic>
      <p:sp>
        <p:nvSpPr>
          <p:cNvPr id="2" name="ZoneTexte 1">
            <a:extLst>
              <a:ext uri="{FF2B5EF4-FFF2-40B4-BE49-F238E27FC236}">
                <a16:creationId xmlns:a16="http://schemas.microsoft.com/office/drawing/2014/main" id="{8404E49F-4DF4-201E-F569-E9378CCC6B93}"/>
              </a:ext>
            </a:extLst>
          </p:cNvPr>
          <p:cNvSpPr txBox="1"/>
          <p:nvPr/>
        </p:nvSpPr>
        <p:spPr>
          <a:xfrm>
            <a:off x="366182" y="1429221"/>
            <a:ext cx="7943801" cy="3046988"/>
          </a:xfrm>
          <a:prstGeom prst="rect">
            <a:avLst/>
          </a:prstGeom>
          <a:noFill/>
        </p:spPr>
        <p:txBody>
          <a:bodyPr wrap="square" rtlCol="0">
            <a:spAutoFit/>
          </a:bodyPr>
          <a:lstStyle/>
          <a:p>
            <a:r>
              <a:rPr lang="fr-CA" sz="4800">
                <a:solidFill>
                  <a:srgbClr val="0E4E2A"/>
                </a:solidFill>
                <a:latin typeface="Poppins Black" panose="00000A00000000000000" pitchFamily="2" charset="0"/>
                <a:cs typeface="Poppins Black" panose="00000A00000000000000" pitchFamily="2" charset="0"/>
              </a:rPr>
              <a:t>PRÉSENTATION</a:t>
            </a:r>
          </a:p>
          <a:p>
            <a:r>
              <a:rPr lang="fr-CA" sz="4800">
                <a:solidFill>
                  <a:srgbClr val="0E4E2A"/>
                </a:solidFill>
                <a:latin typeface="Poppins Black" panose="00000A00000000000000" pitchFamily="2" charset="0"/>
                <a:cs typeface="Poppins Black" panose="00000A00000000000000" pitchFamily="2" charset="0"/>
              </a:rPr>
              <a:t>DU </a:t>
            </a:r>
          </a:p>
          <a:p>
            <a:r>
              <a:rPr lang="fr-CA" sz="4800">
                <a:solidFill>
                  <a:srgbClr val="0E4E2A"/>
                </a:solidFill>
                <a:latin typeface="Poppins Black" panose="00000A00000000000000" pitchFamily="2" charset="0"/>
                <a:cs typeface="Poppins Black" panose="00000A00000000000000" pitchFamily="2" charset="0"/>
              </a:rPr>
              <a:t>RAPPORT ANNUEL</a:t>
            </a:r>
          </a:p>
          <a:p>
            <a:r>
              <a:rPr lang="fr-CA" sz="4800">
                <a:solidFill>
                  <a:srgbClr val="0E4E2A"/>
                </a:solidFill>
                <a:latin typeface="Poppins Black" panose="00000A00000000000000" pitchFamily="2" charset="0"/>
                <a:cs typeface="Poppins Black" panose="00000A00000000000000" pitchFamily="2" charset="0"/>
              </a:rPr>
              <a:t>D’ACTIVITÉS 2022-2023</a:t>
            </a:r>
          </a:p>
        </p:txBody>
      </p:sp>
      <p:pic>
        <p:nvPicPr>
          <p:cNvPr id="15" name="Image 14" descr="Une image contenant texte, Police, livre, logo&#10;&#10;Description générée automatiquement">
            <a:extLst>
              <a:ext uri="{FF2B5EF4-FFF2-40B4-BE49-F238E27FC236}">
                <a16:creationId xmlns:a16="http://schemas.microsoft.com/office/drawing/2014/main" id="{0723DE92-5E9A-5BCC-1DC0-4C78F2382C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5686" y="1481134"/>
            <a:ext cx="4026314" cy="3895731"/>
          </a:xfrm>
          <a:prstGeom prst="rect">
            <a:avLst/>
          </a:prstGeom>
        </p:spPr>
      </p:pic>
    </p:spTree>
    <p:extLst>
      <p:ext uri="{BB962C8B-B14F-4D97-AF65-F5344CB8AC3E}">
        <p14:creationId xmlns:p14="http://schemas.microsoft.com/office/powerpoint/2010/main" val="1154657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A1C9B74-A0B8-4EC6-CCDA-1D7CAAC36E66}"/>
              </a:ext>
            </a:extLst>
          </p:cNvPr>
          <p:cNvSpPr txBox="1"/>
          <p:nvPr/>
        </p:nvSpPr>
        <p:spPr>
          <a:xfrm>
            <a:off x="732591" y="705744"/>
            <a:ext cx="5639180" cy="523220"/>
          </a:xfrm>
          <a:prstGeom prst="rect">
            <a:avLst/>
          </a:prstGeom>
          <a:noFill/>
        </p:spPr>
        <p:txBody>
          <a:bodyPr wrap="square" rtlCol="0">
            <a:spAutoFit/>
          </a:bodyPr>
          <a:lstStyle/>
          <a:p>
            <a:r>
              <a:rPr lang="fr-CA" sz="2800">
                <a:solidFill>
                  <a:srgbClr val="0E4E2A"/>
                </a:solidFill>
                <a:latin typeface="Poppins ExtraBold" panose="00000900000000000000" pitchFamily="2" charset="0"/>
                <a:cs typeface="Poppins ExtraBold" panose="00000900000000000000" pitchFamily="2" charset="0"/>
              </a:rPr>
              <a:t>ESPACE MOBILITÉ</a:t>
            </a:r>
          </a:p>
        </p:txBody>
      </p:sp>
      <p:pic>
        <p:nvPicPr>
          <p:cNvPr id="6" name="Image 5" descr="Une image contenant plante&#10;&#10;Description générée automatiquement avec une confiance moyenne">
            <a:extLst>
              <a:ext uri="{FF2B5EF4-FFF2-40B4-BE49-F238E27FC236}">
                <a16:creationId xmlns:a16="http://schemas.microsoft.com/office/drawing/2014/main" id="{3900753E-A25D-3FBA-DC3B-E4605BD8DC1C}"/>
              </a:ext>
            </a:extLst>
          </p:cNvPr>
          <p:cNvPicPr>
            <a:picLocks noChangeAspect="1"/>
          </p:cNvPicPr>
          <p:nvPr/>
        </p:nvPicPr>
        <p:blipFill rotWithShape="1">
          <a:blip r:embed="rId3">
            <a:extLst>
              <a:ext uri="{28A0092B-C50C-407E-A947-70E740481C1C}">
                <a14:useLocalDpi xmlns:a14="http://schemas.microsoft.com/office/drawing/2010/main" val="0"/>
              </a:ext>
            </a:extLst>
          </a:blip>
          <a:srcRect t="23923"/>
          <a:stretch/>
        </p:blipFill>
        <p:spPr>
          <a:xfrm rot="5400000">
            <a:off x="314563" y="595743"/>
            <a:ext cx="1166892" cy="743222"/>
          </a:xfrm>
          <a:prstGeom prst="rect">
            <a:avLst/>
          </a:prstGeom>
        </p:spPr>
      </p:pic>
      <p:sp>
        <p:nvSpPr>
          <p:cNvPr id="7" name="ZoneTexte 6">
            <a:extLst>
              <a:ext uri="{FF2B5EF4-FFF2-40B4-BE49-F238E27FC236}">
                <a16:creationId xmlns:a16="http://schemas.microsoft.com/office/drawing/2014/main" id="{43C920A3-806F-291C-1236-C87AFFD1A18F}"/>
              </a:ext>
            </a:extLst>
          </p:cNvPr>
          <p:cNvSpPr txBox="1"/>
          <p:nvPr/>
        </p:nvSpPr>
        <p:spPr>
          <a:xfrm>
            <a:off x="898009" y="1642229"/>
            <a:ext cx="7732231" cy="5365571"/>
          </a:xfrm>
          <a:prstGeom prst="rect">
            <a:avLst/>
          </a:prstGeom>
          <a:noFill/>
        </p:spPr>
        <p:txBody>
          <a:bodyPr wrap="square" lIns="91440" tIns="45720" rIns="91440" bIns="45720" rtlCol="0" anchor="t">
            <a:spAutoFit/>
          </a:bodyPr>
          <a:lstStyle/>
          <a:p>
            <a:pPr>
              <a:spcAft>
                <a:spcPts val="800"/>
              </a:spcAft>
            </a:pPr>
            <a:endParaRPr lang="fr-CA" sz="1600">
              <a:latin typeface="Poppins"/>
              <a:cs typeface="Poppins"/>
            </a:endParaRPr>
          </a:p>
          <a:p>
            <a:pPr>
              <a:spcAft>
                <a:spcPts val="800"/>
              </a:spcAft>
            </a:pPr>
            <a:endParaRPr lang="fr-CA" sz="1600">
              <a:latin typeface="Poppins"/>
              <a:cs typeface="Poppins"/>
            </a:endParaRPr>
          </a:p>
          <a:p>
            <a:pPr>
              <a:spcAft>
                <a:spcPts val="800"/>
              </a:spcAft>
            </a:pPr>
            <a:r>
              <a:rPr lang="fr-CA" sz="1600" b="1">
                <a:latin typeface="Poppins"/>
                <a:cs typeface="Poppins"/>
              </a:rPr>
              <a:t>Renouvellement du plan d’action pour 2022/2024</a:t>
            </a:r>
          </a:p>
          <a:p>
            <a:pPr>
              <a:spcAft>
                <a:spcPts val="800"/>
              </a:spcAft>
            </a:pPr>
            <a:endParaRPr lang="fr-CA" sz="1600" i="1">
              <a:solidFill>
                <a:srgbClr val="000000"/>
              </a:solidFill>
              <a:effectLst/>
              <a:latin typeface="Poppins" panose="00000500000000000000" pitchFamily="2" charset="0"/>
              <a:ea typeface="Calibri" panose="020F0502020204030204" pitchFamily="34" charset="0"/>
              <a:cs typeface="Poppins" panose="00000500000000000000" pitchFamily="2" charset="0"/>
            </a:endParaRPr>
          </a:p>
          <a:p>
            <a:pPr>
              <a:spcAft>
                <a:spcPts val="800"/>
              </a:spcAft>
            </a:pPr>
            <a:r>
              <a:rPr lang="fr-CA" sz="1600" b="1">
                <a:solidFill>
                  <a:srgbClr val="000000"/>
                </a:solidFill>
                <a:latin typeface="Poppins"/>
                <a:ea typeface="Calibri"/>
                <a:cs typeface="Poppins"/>
              </a:rPr>
              <a:t>Contribution aux activités estivales du quartier </a:t>
            </a:r>
            <a:r>
              <a:rPr lang="fr-CA" sz="1600">
                <a:solidFill>
                  <a:srgbClr val="000000"/>
                </a:solidFill>
                <a:latin typeface="Poppins"/>
                <a:ea typeface="Calibri"/>
                <a:cs typeface="Poppins"/>
              </a:rPr>
              <a:t>: </a:t>
            </a:r>
            <a:r>
              <a:rPr lang="fr-CA" sz="1600" err="1">
                <a:solidFill>
                  <a:srgbClr val="000000"/>
                </a:solidFill>
                <a:latin typeface="Poppins"/>
                <a:ea typeface="Calibri"/>
                <a:cs typeface="Poppins"/>
              </a:rPr>
              <a:t>Cyclomini</a:t>
            </a:r>
            <a:r>
              <a:rPr lang="fr-CA" sz="1600">
                <a:solidFill>
                  <a:srgbClr val="000000"/>
                </a:solidFill>
                <a:latin typeface="Poppins"/>
                <a:ea typeface="Calibri"/>
                <a:cs typeface="Poppins"/>
              </a:rPr>
              <a:t>, Toutes à vélo, Fête de la rentrée</a:t>
            </a:r>
          </a:p>
          <a:p>
            <a:pPr>
              <a:spcAft>
                <a:spcPts val="800"/>
              </a:spcAft>
            </a:pPr>
            <a:endParaRPr lang="fr-CA" sz="1600">
              <a:solidFill>
                <a:srgbClr val="000000"/>
              </a:solidFill>
              <a:latin typeface="Poppins" panose="00000500000000000000" pitchFamily="2" charset="0"/>
              <a:ea typeface="Calibri" panose="020F0502020204030204" pitchFamily="34" charset="0"/>
              <a:cs typeface="Poppins" panose="00000500000000000000" pitchFamily="2" charset="0"/>
            </a:endParaRPr>
          </a:p>
          <a:p>
            <a:pPr>
              <a:spcAft>
                <a:spcPts val="800"/>
              </a:spcAft>
            </a:pPr>
            <a:r>
              <a:rPr lang="fr-CA" sz="1600" b="1">
                <a:solidFill>
                  <a:srgbClr val="000000"/>
                </a:solidFill>
                <a:latin typeface="Poppins"/>
                <a:ea typeface="Calibri"/>
                <a:cs typeface="Poppins"/>
              </a:rPr>
              <a:t>Participation à la consultation publique de l’OCPM sur le projet de ville </a:t>
            </a:r>
            <a:r>
              <a:rPr lang="fr-CA" sz="1600">
                <a:solidFill>
                  <a:srgbClr val="000000"/>
                </a:solidFill>
                <a:latin typeface="Poppins"/>
                <a:ea typeface="Calibri"/>
                <a:cs typeface="Poppins"/>
              </a:rPr>
              <a:t>: Organisation d’un atelier dans Saint-Michel, dépôt d’un mémoire</a:t>
            </a:r>
          </a:p>
          <a:p>
            <a:pPr>
              <a:spcAft>
                <a:spcPts val="800"/>
              </a:spcAft>
            </a:pPr>
            <a:endParaRPr lang="fr-CA" sz="1600">
              <a:solidFill>
                <a:srgbClr val="000000"/>
              </a:solidFill>
              <a:latin typeface="Poppins" panose="00000500000000000000" pitchFamily="2" charset="0"/>
              <a:ea typeface="Calibri" panose="020F0502020204030204" pitchFamily="34" charset="0"/>
              <a:cs typeface="Poppins" panose="00000500000000000000" pitchFamily="2" charset="0"/>
            </a:endParaRPr>
          </a:p>
          <a:p>
            <a:pPr>
              <a:spcAft>
                <a:spcPts val="800"/>
              </a:spcAft>
            </a:pPr>
            <a:r>
              <a:rPr lang="fr-CA" sz="1600" b="1">
                <a:solidFill>
                  <a:srgbClr val="000000"/>
                </a:solidFill>
                <a:latin typeface="Poppins"/>
                <a:ea typeface="Calibri"/>
                <a:cs typeface="Poppins"/>
              </a:rPr>
              <a:t>Nouveaux partenariats </a:t>
            </a:r>
            <a:r>
              <a:rPr lang="fr-CA" sz="1600">
                <a:solidFill>
                  <a:srgbClr val="000000"/>
                </a:solidFill>
                <a:latin typeface="Poppins"/>
                <a:ea typeface="Calibri"/>
                <a:cs typeface="Poppins"/>
              </a:rPr>
              <a:t>: SOLON, ALLIIUM, COOP Carbone</a:t>
            </a:r>
          </a:p>
          <a:p>
            <a:pPr>
              <a:spcAft>
                <a:spcPts val="800"/>
              </a:spcAft>
            </a:pPr>
            <a:endParaRPr lang="fr-CA" sz="1600">
              <a:latin typeface="Poppins" panose="00000500000000000000" pitchFamily="2" charset="0"/>
              <a:ea typeface="Calibri"/>
              <a:cs typeface="Poppins" panose="00000500000000000000" pitchFamily="2" charset="0"/>
            </a:endParaRPr>
          </a:p>
          <a:p>
            <a:pPr>
              <a:spcAft>
                <a:spcPts val="800"/>
              </a:spcAft>
            </a:pPr>
            <a:r>
              <a:rPr lang="fr-CA" sz="1600" b="1">
                <a:latin typeface="Poppins"/>
                <a:ea typeface="Calibri"/>
                <a:cs typeface="Poppins"/>
              </a:rPr>
              <a:t>Embauche d'une chargée de projet</a:t>
            </a:r>
            <a:r>
              <a:rPr lang="fr-CA" sz="1600">
                <a:latin typeface="Poppins"/>
                <a:ea typeface="Calibri"/>
                <a:cs typeface="Poppins"/>
              </a:rPr>
              <a:t> : portrait mobilité</a:t>
            </a:r>
            <a:endParaRPr lang="fr-CA" sz="1600">
              <a:latin typeface="Poppins" panose="00000500000000000000" pitchFamily="2" charset="0"/>
              <a:ea typeface="Calibri"/>
              <a:cs typeface="Poppins" panose="00000500000000000000" pitchFamily="2" charset="0"/>
            </a:endParaRPr>
          </a:p>
          <a:p>
            <a:pPr>
              <a:spcAft>
                <a:spcPts val="800"/>
              </a:spcAft>
            </a:pPr>
            <a:endParaRPr lang="fr-CA" sz="1600">
              <a:latin typeface="Poppins" panose="00000500000000000000" pitchFamily="2" charset="0"/>
              <a:ea typeface="Calibri"/>
              <a:cs typeface="Poppins" panose="00000500000000000000" pitchFamily="2" charset="0"/>
            </a:endParaRPr>
          </a:p>
          <a:p>
            <a:pPr>
              <a:spcAft>
                <a:spcPts val="800"/>
              </a:spcAft>
            </a:pPr>
            <a:endParaRPr lang="fr-CA" sz="1600">
              <a:latin typeface="Poppins" panose="00000500000000000000" pitchFamily="2" charset="0"/>
              <a:cs typeface="Poppins" panose="00000500000000000000" pitchFamily="2" charset="0"/>
            </a:endParaRPr>
          </a:p>
          <a:p>
            <a:pPr>
              <a:spcAft>
                <a:spcPts val="800"/>
              </a:spcAft>
            </a:pPr>
            <a:endParaRPr lang="fr-CA" sz="1600">
              <a:latin typeface="Poppins"/>
              <a:cs typeface="Poppins"/>
            </a:endParaRPr>
          </a:p>
        </p:txBody>
      </p:sp>
      <p:pic>
        <p:nvPicPr>
          <p:cNvPr id="2" name="Image 3">
            <a:extLst>
              <a:ext uri="{FF2B5EF4-FFF2-40B4-BE49-F238E27FC236}">
                <a16:creationId xmlns:a16="http://schemas.microsoft.com/office/drawing/2014/main" id="{C9F2B90C-1284-CE00-9E38-55171139D3C7}"/>
              </a:ext>
            </a:extLst>
          </p:cNvPr>
          <p:cNvPicPr>
            <a:picLocks noChangeAspect="1"/>
          </p:cNvPicPr>
          <p:nvPr/>
        </p:nvPicPr>
        <p:blipFill>
          <a:blip r:embed="rId4"/>
          <a:stretch>
            <a:fillRect/>
          </a:stretch>
        </p:blipFill>
        <p:spPr>
          <a:xfrm>
            <a:off x="9066363" y="33068"/>
            <a:ext cx="3016368" cy="4002656"/>
          </a:xfrm>
          <a:prstGeom prst="rect">
            <a:avLst/>
          </a:prstGeom>
        </p:spPr>
      </p:pic>
      <p:pic>
        <p:nvPicPr>
          <p:cNvPr id="4" name="Image 4">
            <a:extLst>
              <a:ext uri="{FF2B5EF4-FFF2-40B4-BE49-F238E27FC236}">
                <a16:creationId xmlns:a16="http://schemas.microsoft.com/office/drawing/2014/main" id="{26343957-A121-F63E-B0E6-1E52A1D14740}"/>
              </a:ext>
            </a:extLst>
          </p:cNvPr>
          <p:cNvPicPr>
            <a:picLocks noChangeAspect="1"/>
          </p:cNvPicPr>
          <p:nvPr/>
        </p:nvPicPr>
        <p:blipFill>
          <a:blip r:embed="rId5"/>
          <a:stretch>
            <a:fillRect/>
          </a:stretch>
        </p:blipFill>
        <p:spPr>
          <a:xfrm>
            <a:off x="9210136" y="4041475"/>
            <a:ext cx="2743200" cy="2743200"/>
          </a:xfrm>
          <a:prstGeom prst="rect">
            <a:avLst/>
          </a:prstGeom>
        </p:spPr>
      </p:pic>
      <p:sp>
        <p:nvSpPr>
          <p:cNvPr id="8" name="ZoneTexte 7">
            <a:extLst>
              <a:ext uri="{FF2B5EF4-FFF2-40B4-BE49-F238E27FC236}">
                <a16:creationId xmlns:a16="http://schemas.microsoft.com/office/drawing/2014/main" id="{61E035AD-5144-5E15-53E5-D5BADE7A7849}"/>
              </a:ext>
            </a:extLst>
          </p:cNvPr>
          <p:cNvSpPr txBox="1"/>
          <p:nvPr/>
        </p:nvSpPr>
        <p:spPr>
          <a:xfrm>
            <a:off x="1638233" y="1302621"/>
            <a:ext cx="3829556" cy="1056700"/>
          </a:xfrm>
          <a:prstGeom prst="rect">
            <a:avLst/>
          </a:prstGeom>
          <a:noFill/>
        </p:spPr>
        <p:txBody>
          <a:bodyPr wrap="square" lIns="91440" tIns="45720" rIns="91440" bIns="45720" rtlCol="0" anchor="t">
            <a:spAutoFit/>
          </a:bodyPr>
          <a:lstStyle/>
          <a:p>
            <a:pPr>
              <a:spcAft>
                <a:spcPts val="800"/>
              </a:spcAft>
            </a:pPr>
            <a:r>
              <a:rPr lang="fr-CA" sz="2000" b="1">
                <a:solidFill>
                  <a:srgbClr val="0E4E2A"/>
                </a:solidFill>
                <a:latin typeface="Poppins"/>
                <a:cs typeface="Poppins"/>
              </a:rPr>
              <a:t>BONS COUPS ET RÉALISATIONS</a:t>
            </a:r>
            <a:endParaRPr lang="fr-FR">
              <a:latin typeface="Poppins"/>
              <a:cs typeface="Poppins"/>
            </a:endParaRPr>
          </a:p>
          <a:p>
            <a:pPr marL="285750" indent="-285750">
              <a:spcAft>
                <a:spcPts val="800"/>
              </a:spcAft>
              <a:buFont typeface="Calibri"/>
              <a:buChar char="-"/>
            </a:pPr>
            <a:endParaRPr lang="fr-CA" sz="1600" u="sng">
              <a:solidFill>
                <a:srgbClr val="000000"/>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298158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A1C9B74-A0B8-4EC6-CCDA-1D7CAAC36E66}"/>
              </a:ext>
            </a:extLst>
          </p:cNvPr>
          <p:cNvSpPr txBox="1"/>
          <p:nvPr/>
        </p:nvSpPr>
        <p:spPr>
          <a:xfrm>
            <a:off x="732591" y="705744"/>
            <a:ext cx="5639180" cy="523220"/>
          </a:xfrm>
          <a:prstGeom prst="rect">
            <a:avLst/>
          </a:prstGeom>
          <a:noFill/>
        </p:spPr>
        <p:txBody>
          <a:bodyPr wrap="square" rtlCol="0">
            <a:spAutoFit/>
          </a:bodyPr>
          <a:lstStyle/>
          <a:p>
            <a:r>
              <a:rPr lang="fr-CA" sz="2800">
                <a:solidFill>
                  <a:srgbClr val="0E4E2A"/>
                </a:solidFill>
                <a:latin typeface="Poppins ExtraBold" panose="00000900000000000000" pitchFamily="2" charset="0"/>
                <a:cs typeface="Poppins ExtraBold" panose="00000900000000000000" pitchFamily="2" charset="0"/>
              </a:rPr>
              <a:t>ESPACE MOBILITÉ</a:t>
            </a:r>
          </a:p>
        </p:txBody>
      </p:sp>
      <p:pic>
        <p:nvPicPr>
          <p:cNvPr id="6" name="Image 5" descr="Une image contenant plante&#10;&#10;Description générée automatiquement avec une confiance moyenne">
            <a:extLst>
              <a:ext uri="{FF2B5EF4-FFF2-40B4-BE49-F238E27FC236}">
                <a16:creationId xmlns:a16="http://schemas.microsoft.com/office/drawing/2014/main" id="{3900753E-A25D-3FBA-DC3B-E4605BD8DC1C}"/>
              </a:ext>
            </a:extLst>
          </p:cNvPr>
          <p:cNvPicPr>
            <a:picLocks noChangeAspect="1"/>
          </p:cNvPicPr>
          <p:nvPr/>
        </p:nvPicPr>
        <p:blipFill rotWithShape="1">
          <a:blip r:embed="rId3">
            <a:extLst>
              <a:ext uri="{28A0092B-C50C-407E-A947-70E740481C1C}">
                <a14:useLocalDpi xmlns:a14="http://schemas.microsoft.com/office/drawing/2010/main" val="0"/>
              </a:ext>
            </a:extLst>
          </a:blip>
          <a:srcRect t="23923"/>
          <a:stretch/>
        </p:blipFill>
        <p:spPr>
          <a:xfrm rot="5400000">
            <a:off x="314563" y="595743"/>
            <a:ext cx="1166892" cy="743222"/>
          </a:xfrm>
          <a:prstGeom prst="rect">
            <a:avLst/>
          </a:prstGeom>
        </p:spPr>
      </p:pic>
      <p:sp>
        <p:nvSpPr>
          <p:cNvPr id="7" name="ZoneTexte 6">
            <a:extLst>
              <a:ext uri="{FF2B5EF4-FFF2-40B4-BE49-F238E27FC236}">
                <a16:creationId xmlns:a16="http://schemas.microsoft.com/office/drawing/2014/main" id="{43C920A3-806F-291C-1236-C87AFFD1A18F}"/>
              </a:ext>
            </a:extLst>
          </p:cNvPr>
          <p:cNvSpPr txBox="1"/>
          <p:nvPr/>
        </p:nvSpPr>
        <p:spPr>
          <a:xfrm>
            <a:off x="1689610" y="1229374"/>
            <a:ext cx="7732231" cy="748923"/>
          </a:xfrm>
          <a:prstGeom prst="rect">
            <a:avLst/>
          </a:prstGeom>
          <a:noFill/>
        </p:spPr>
        <p:txBody>
          <a:bodyPr wrap="square" lIns="91440" tIns="45720" rIns="91440" bIns="45720" rtlCol="0" anchor="t">
            <a:spAutoFit/>
          </a:bodyPr>
          <a:lstStyle/>
          <a:p>
            <a:pPr>
              <a:spcAft>
                <a:spcPts val="800"/>
              </a:spcAft>
            </a:pPr>
            <a:r>
              <a:rPr lang="fr-CA" sz="2000" b="1">
                <a:solidFill>
                  <a:srgbClr val="0E4E2A"/>
                </a:solidFill>
                <a:latin typeface="Poppins"/>
                <a:cs typeface="Poppins"/>
              </a:rPr>
              <a:t>PERSPECTIVES</a:t>
            </a:r>
            <a:endParaRPr lang="fr-FR"/>
          </a:p>
          <a:p>
            <a:pPr marL="285750" indent="-285750">
              <a:spcAft>
                <a:spcPts val="800"/>
              </a:spcAft>
              <a:buFont typeface="Calibri"/>
              <a:buChar char="-"/>
            </a:pPr>
            <a:endParaRPr lang="fr-CA" sz="1600" u="sng">
              <a:latin typeface="Poppins" panose="00000500000000000000" pitchFamily="2" charset="0"/>
              <a:cs typeface="Poppins" panose="00000500000000000000" pitchFamily="2" charset="0"/>
            </a:endParaRPr>
          </a:p>
        </p:txBody>
      </p:sp>
      <p:pic>
        <p:nvPicPr>
          <p:cNvPr id="4" name="Image 4" descr="Une image contenant diagramme&#10;&#10;Description générée automatiquement">
            <a:extLst>
              <a:ext uri="{FF2B5EF4-FFF2-40B4-BE49-F238E27FC236}">
                <a16:creationId xmlns:a16="http://schemas.microsoft.com/office/drawing/2014/main" id="{7133145B-AE1C-0847-2BF0-58CD05F43C8B}"/>
              </a:ext>
            </a:extLst>
          </p:cNvPr>
          <p:cNvPicPr>
            <a:picLocks noChangeAspect="1"/>
          </p:cNvPicPr>
          <p:nvPr/>
        </p:nvPicPr>
        <p:blipFill rotWithShape="1">
          <a:blip r:embed="rId4"/>
          <a:srcRect l="3750" t="11580" r="8927" b="7352"/>
          <a:stretch/>
        </p:blipFill>
        <p:spPr>
          <a:xfrm>
            <a:off x="793372" y="1715770"/>
            <a:ext cx="8629673" cy="4468057"/>
          </a:xfrm>
          <a:prstGeom prst="rect">
            <a:avLst/>
          </a:prstGeom>
        </p:spPr>
      </p:pic>
      <p:pic>
        <p:nvPicPr>
          <p:cNvPr id="2" name="Image 4" descr="Une image contenant texte, personne&#10;&#10;Description générée automatiquement">
            <a:extLst>
              <a:ext uri="{FF2B5EF4-FFF2-40B4-BE49-F238E27FC236}">
                <a16:creationId xmlns:a16="http://schemas.microsoft.com/office/drawing/2014/main" id="{61E0E2E4-71D4-47E8-BCEE-553429E17F35}"/>
              </a:ext>
            </a:extLst>
          </p:cNvPr>
          <p:cNvPicPr>
            <a:picLocks noChangeAspect="1"/>
          </p:cNvPicPr>
          <p:nvPr/>
        </p:nvPicPr>
        <p:blipFill>
          <a:blip r:embed="rId5"/>
          <a:stretch>
            <a:fillRect/>
          </a:stretch>
        </p:blipFill>
        <p:spPr>
          <a:xfrm>
            <a:off x="9688728" y="2301660"/>
            <a:ext cx="2146578" cy="1610203"/>
          </a:xfrm>
          <a:prstGeom prst="rect">
            <a:avLst/>
          </a:prstGeom>
        </p:spPr>
      </p:pic>
      <p:pic>
        <p:nvPicPr>
          <p:cNvPr id="5" name="Image 7" descr="Une image contenant intérieur, personne, mur, plafond&#10;&#10;Description générée automatiquement">
            <a:extLst>
              <a:ext uri="{FF2B5EF4-FFF2-40B4-BE49-F238E27FC236}">
                <a16:creationId xmlns:a16="http://schemas.microsoft.com/office/drawing/2014/main" id="{88A01F94-0E1C-11D1-34D4-137AF5729F97}"/>
              </a:ext>
            </a:extLst>
          </p:cNvPr>
          <p:cNvPicPr>
            <a:picLocks noChangeAspect="1"/>
          </p:cNvPicPr>
          <p:nvPr/>
        </p:nvPicPr>
        <p:blipFill rotWithShape="1">
          <a:blip r:embed="rId6"/>
          <a:srcRect l="273" t="36004" r="280" b="-205"/>
          <a:stretch/>
        </p:blipFill>
        <p:spPr>
          <a:xfrm>
            <a:off x="9690789" y="4037005"/>
            <a:ext cx="2136856" cy="2492217"/>
          </a:xfrm>
          <a:prstGeom prst="rect">
            <a:avLst/>
          </a:prstGeom>
        </p:spPr>
      </p:pic>
      <p:pic>
        <p:nvPicPr>
          <p:cNvPr id="8" name="Image 8" descr="Une image contenant intérieur, personne, plafond, mur&#10;&#10;Description générée automatiquement">
            <a:extLst>
              <a:ext uri="{FF2B5EF4-FFF2-40B4-BE49-F238E27FC236}">
                <a16:creationId xmlns:a16="http://schemas.microsoft.com/office/drawing/2014/main" id="{A87E6B1B-48C9-8192-F222-C45547A3774C}"/>
              </a:ext>
            </a:extLst>
          </p:cNvPr>
          <p:cNvPicPr>
            <a:picLocks noChangeAspect="1"/>
          </p:cNvPicPr>
          <p:nvPr/>
        </p:nvPicPr>
        <p:blipFill>
          <a:blip r:embed="rId7"/>
          <a:stretch>
            <a:fillRect/>
          </a:stretch>
        </p:blipFill>
        <p:spPr>
          <a:xfrm>
            <a:off x="9693274" y="363123"/>
            <a:ext cx="2132013" cy="1813753"/>
          </a:xfrm>
          <a:prstGeom prst="rect">
            <a:avLst/>
          </a:prstGeom>
        </p:spPr>
      </p:pic>
    </p:spTree>
    <p:extLst>
      <p:ext uri="{BB962C8B-B14F-4D97-AF65-F5344CB8AC3E}">
        <p14:creationId xmlns:p14="http://schemas.microsoft.com/office/powerpoint/2010/main" val="38978947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5"/>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FE7FADC4F56148B72B54CB1B6F566D" ma:contentTypeVersion="17" ma:contentTypeDescription="Crée un document." ma:contentTypeScope="" ma:versionID="6aa96c46c130e24811afe2ca45503d79">
  <xsd:schema xmlns:xsd="http://www.w3.org/2001/XMLSchema" xmlns:xs="http://www.w3.org/2001/XMLSchema" xmlns:p="http://schemas.microsoft.com/office/2006/metadata/properties" xmlns:ns2="6acff8cc-106a-4fbd-9f2c-1d5070ca5e98" xmlns:ns3="c7889bcf-a1c6-4fb8-a096-825a81cef067" targetNamespace="http://schemas.microsoft.com/office/2006/metadata/properties" ma:root="true" ma:fieldsID="2d87588ff273f71c1bb622fe7febd55c" ns2:_="" ns3:_="">
    <xsd:import namespace="6acff8cc-106a-4fbd-9f2c-1d5070ca5e98"/>
    <xsd:import namespace="c7889bcf-a1c6-4fb8-a096-825a81cef06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cff8cc-106a-4fbd-9f2c-1d5070ca5e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c266df21-0ebf-4528-bf77-5297e3c2d7e1" ma:termSetId="09814cd3-568e-fe90-9814-8d621ff8fb84" ma:anchorId="fba54fb3-c3e1-fe81-a776-ca4b69148c4d" ma:open="true" ma:isKeyword="false">
      <xsd:complexType>
        <xsd:sequence>
          <xsd:element ref="pc:Terms" minOccurs="0" maxOccurs="1"/>
        </xsd:sequence>
      </xsd:complexType>
    </xsd:element>
    <xsd:element name="_Flow_SignoffStatus" ma:index="24" nillable="true" ma:displayName="État de validation" ma:internalName="_x00c9_tat_x0020_de_x0020_valida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7889bcf-a1c6-4fb8-a096-825a81cef067" elementFormDefault="qualified">
    <xsd:import namespace="http://schemas.microsoft.com/office/2006/documentManagement/types"/>
    <xsd:import namespace="http://schemas.microsoft.com/office/infopath/2007/PartnerControls"/>
    <xsd:element name="SharedWithUsers" ma:index="17"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be6c3e13-f4d1-48ce-8446-8836ba55417a}" ma:internalName="TaxCatchAll" ma:showField="CatchAllData" ma:web="c7889bcf-a1c6-4fb8-a096-825a81cef06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Flow_SignoffStatus xmlns="6acff8cc-106a-4fbd-9f2c-1d5070ca5e98" xsi:nil="true"/>
    <TaxCatchAll xmlns="c7889bcf-a1c6-4fb8-a096-825a81cef067" xsi:nil="true"/>
    <lcf76f155ced4ddcb4097134ff3c332f xmlns="6acff8cc-106a-4fbd-9f2c-1d5070ca5e9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90A4DA-B630-4797-BD9C-B8D83EFC6553}">
  <ds:schemaRefs>
    <ds:schemaRef ds:uri="6acff8cc-106a-4fbd-9f2c-1d5070ca5e98"/>
    <ds:schemaRef ds:uri="c7889bcf-a1c6-4fb8-a096-825a81cef06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F8A382F-4507-44F1-B8E7-672994EB105B}">
  <ds:schemaRefs>
    <ds:schemaRef ds:uri="6acff8cc-106a-4fbd-9f2c-1d5070ca5e98"/>
    <ds:schemaRef ds:uri="c7889bcf-a1c6-4fb8-a096-825a81cef067"/>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2DF2F13-FD8F-442F-902D-F310685C97D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1549</Words>
  <Application>Microsoft Office PowerPoint</Application>
  <PresentationFormat>Grand écran</PresentationFormat>
  <Paragraphs>230</Paragraphs>
  <Slides>35</Slides>
  <Notes>3</Notes>
  <HiddenSlides>2</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35</vt:i4>
      </vt:variant>
    </vt:vector>
  </HeadingPairs>
  <TitlesOfParts>
    <vt:vector size="48" baseType="lpstr">
      <vt:lpstr>Arial</vt:lpstr>
      <vt:lpstr>Calibri</vt:lpstr>
      <vt:lpstr>Calibri Light</vt:lpstr>
      <vt:lpstr>Courier New</vt:lpstr>
      <vt:lpstr>Poppins</vt:lpstr>
      <vt:lpstr>Poppins Black</vt:lpstr>
      <vt:lpstr>Poppins ExtraBold</vt:lpstr>
      <vt:lpstr>Poppins Light</vt:lpstr>
      <vt:lpstr>Poppins Medium</vt:lpstr>
      <vt:lpstr>Poppins SemiBold</vt:lpstr>
      <vt:lpstr>Wingdings</vt:lpstr>
      <vt:lpstr>Wingdings,Sans-Serif</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Sarah Chazal</dc:creator>
  <cp:lastModifiedBy>Sarah Chazal</cp:lastModifiedBy>
  <cp:revision>1</cp:revision>
  <dcterms:created xsi:type="dcterms:W3CDTF">2023-06-13T13:36:03Z</dcterms:created>
  <dcterms:modified xsi:type="dcterms:W3CDTF">2023-06-27T18:14:52Z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0x01010067FE7FADC4F56148B72B54CB1B6F566D</vt:lpwstr>
  </property>
  <property fmtid="{D5CDD505-2E9C-101B-9397-08002B2CF9AE}" pid="3" name="MediaServiceImageTags">
    <vt:lpwstr/>
  </property>
</Properties>
</file>